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708775" cy="983615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0929"/>
  </p:normalViewPr>
  <p:slideViewPr>
    <p:cSldViewPr showGuides="1">
      <p:cViewPr varScale="1">
        <p:scale>
          <a:sx n="132" d="100"/>
          <a:sy n="132" d="100"/>
        </p:scale>
        <p:origin x="876" y="132"/>
      </p:cViewPr>
      <p:guideLst>
        <p:guide orient="horz" pos="379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2063" y="0"/>
            <a:ext cx="29067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8188"/>
            <a:ext cx="4916487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212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4025"/>
            <a:ext cx="290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2063" y="9344025"/>
            <a:ext cx="29067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7B69C78D-2231-4452-8AF0-B588C49BAD4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2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sv-SE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5925" y="6445250"/>
            <a:ext cx="1282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C8539-C82B-4A2E-9B49-A893A025DF6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5305028" cy="684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19100" y="1371600"/>
            <a:ext cx="4368924" cy="2705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030431-28B9-4C93-819B-11FDB149D50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076450" cy="5638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19100" y="152400"/>
            <a:ext cx="607695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5E223E-4F6D-4BCA-B229-E96EEFCCE62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5305028" cy="684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9100" y="1371600"/>
            <a:ext cx="4368924" cy="2705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696DDF-AEBD-4F2C-AFCA-17210FAB67F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F6A014-D117-4A56-A89E-EC3FBB1272D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5305028" cy="684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9100" y="1371600"/>
            <a:ext cx="40767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767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3B2E9-3C1C-47D7-B354-AE8BC86A812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909F0A-2D1F-4413-A035-C8C831A5A12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5305028" cy="684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45BE4E-64BA-4BC9-94AE-48C40F0DECB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2FDAA0-5209-4AA4-B9FA-439FF385C0F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70EBBC-EC41-4BD9-87A2-65B8AC5E5B6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A579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 flipV="1">
            <a:off x="422275" y="6093297"/>
            <a:ext cx="693341" cy="155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20689" y="6019800"/>
            <a:ext cx="2783160" cy="457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 flipV="1">
            <a:off x="415925" y="6309320"/>
            <a:ext cx="699691" cy="1343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7E2B29-E61C-4356-BEFB-2A4E425C4BA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12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sz="22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ohmall">
  <a:themeElements>
    <a:clrScheme name="Rödv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Jernkontore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JK mall utan logga</Template>
  <TotalTime>13</TotalTime>
  <Words>0</Words>
  <Application>Microsoft Office PowerPoint</Application>
  <PresentationFormat>Bildspel på skärmen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</vt:lpstr>
      <vt:lpstr>Times New Roman</vt:lpstr>
      <vt:lpstr>jkohmall</vt:lpstr>
      <vt:lpstr>PowerPoint-presentation</vt:lpstr>
      <vt:lpstr>PowerPoint-presentation</vt:lpstr>
    </vt:vector>
  </TitlesOfParts>
  <Company>Jernkontoret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Börjeson, Peter</dc:creator>
  <cp:lastModifiedBy>Börjeson, Peter</cp:lastModifiedBy>
  <cp:revision>5</cp:revision>
  <dcterms:created xsi:type="dcterms:W3CDTF">2016-01-26T12:57:40Z</dcterms:created>
  <dcterms:modified xsi:type="dcterms:W3CDTF">2017-01-23T11:35:12Z</dcterms:modified>
</cp:coreProperties>
</file>