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258" r:id="rId2"/>
    <p:sldId id="257" r:id="rId3"/>
  </p:sldIdLst>
  <p:sldSz cx="12192000" cy="6858000"/>
  <p:notesSz cx="6708775" cy="983615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92" userDrawn="1">
          <p15:clr>
            <a:srgbClr val="A4A3A4"/>
          </p15:clr>
        </p15:guide>
        <p15:guide id="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57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48" autoAdjust="0"/>
    <p:restoredTop sz="96866" autoAdjust="0"/>
  </p:normalViewPr>
  <p:slideViewPr>
    <p:cSldViewPr showGuides="1">
      <p:cViewPr varScale="1">
        <p:scale>
          <a:sx n="119" d="100"/>
          <a:sy n="119" d="100"/>
        </p:scale>
        <p:origin x="96" y="264"/>
      </p:cViewPr>
      <p:guideLst>
        <p:guide orient="horz" pos="3792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395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67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00475" y="0"/>
            <a:ext cx="29067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91DC82-6D92-4905-AF65-67F60FFDE726}" type="datetimeFigureOut">
              <a:rPr lang="sv-SE" smtClean="0"/>
              <a:t>2018-10-04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342438"/>
            <a:ext cx="29067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00475" y="9342438"/>
            <a:ext cx="29067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687D82-E1F3-441B-9696-C0DCF67975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4778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67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2063" y="0"/>
            <a:ext cx="29067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8" y="738188"/>
            <a:ext cx="6554787" cy="36877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3763" y="4672013"/>
            <a:ext cx="4921250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4025"/>
            <a:ext cx="29067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2063" y="9344025"/>
            <a:ext cx="29067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fld id="{7B69C78D-2231-4452-8AF0-B588C49BAD4B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8227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77788" y="738188"/>
            <a:ext cx="6554787" cy="3687762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9C78D-2231-4452-8AF0-B588C49BAD4B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9442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77788" y="738188"/>
            <a:ext cx="6554787" cy="3687762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9C78D-2231-4452-8AF0-B588C49BAD4B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8443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752600"/>
            <a:ext cx="10363200" cy="1143000"/>
          </a:xfrm>
          <a:prstGeom prst="rect">
            <a:avLst/>
          </a:prstGeom>
        </p:spPr>
        <p:txBody>
          <a:bodyPr/>
          <a:lstStyle>
            <a:lvl1pPr>
              <a:defRPr sz="3700">
                <a:solidFill>
                  <a:srgbClr val="1A579A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3528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dt" sz="half" idx="2"/>
          </p:nvPr>
        </p:nvSpPr>
        <p:spPr>
          <a:xfrm flipV="1">
            <a:off x="563034" y="6093297"/>
            <a:ext cx="924455" cy="15510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560919" y="6019801"/>
            <a:ext cx="3710880" cy="45719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54567" y="6445251"/>
            <a:ext cx="1710267" cy="1873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76C8539-C82B-4A2E-9B49-A893A025DF6B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58800" y="152400"/>
            <a:ext cx="7073371" cy="6843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A579A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558800" y="1371600"/>
            <a:ext cx="5825232" cy="2705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 flipV="1">
            <a:off x="563034" y="6093297"/>
            <a:ext cx="924455" cy="15510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60919" y="6019801"/>
            <a:ext cx="3710880" cy="457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 flipV="1">
            <a:off x="554568" y="6309321"/>
            <a:ext cx="932921" cy="13434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7030431-28B9-4C93-819B-11FDB149D507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864600" y="152400"/>
            <a:ext cx="2768600" cy="5638800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1A579A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558800" y="152400"/>
            <a:ext cx="8102600" cy="5638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 flipV="1">
            <a:off x="563034" y="6093297"/>
            <a:ext cx="924455" cy="15510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60919" y="6019801"/>
            <a:ext cx="3710880" cy="457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 flipV="1">
            <a:off x="554568" y="6309321"/>
            <a:ext cx="932921" cy="13434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D5E223E-4F6D-4BCA-B229-E96EEFCCE623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58800" y="152400"/>
            <a:ext cx="7073371" cy="6843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A579A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58800" y="1371600"/>
            <a:ext cx="5825232" cy="2705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 flipV="1">
            <a:off x="563034" y="6093297"/>
            <a:ext cx="924455" cy="15510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60919" y="6019801"/>
            <a:ext cx="3710880" cy="457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 flipV="1">
            <a:off x="554568" y="6309321"/>
            <a:ext cx="932921" cy="13434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C696DDF-AEBD-4F2C-AFCA-17210FAB67FA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/>
          <a:lstStyle>
            <a:lvl1pPr algn="l">
              <a:defRPr sz="4000" b="1" cap="all">
                <a:solidFill>
                  <a:srgbClr val="1A579A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 flipV="1">
            <a:off x="563034" y="6093297"/>
            <a:ext cx="924455" cy="15510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60919" y="6019801"/>
            <a:ext cx="3710880" cy="457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 flipV="1">
            <a:off x="554568" y="6309321"/>
            <a:ext cx="932921" cy="13434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6F6A014-D117-4A56-A89E-EC3FBB1272D6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58800" y="152400"/>
            <a:ext cx="7073371" cy="6843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A579A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58800" y="1371600"/>
            <a:ext cx="5435600" cy="4419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371600"/>
            <a:ext cx="5435600" cy="4419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 flipV="1">
            <a:off x="563034" y="6093297"/>
            <a:ext cx="924455" cy="15510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560919" y="6019801"/>
            <a:ext cx="3710880" cy="457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 flipV="1">
            <a:off x="554568" y="6309321"/>
            <a:ext cx="932921" cy="13434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7B3B2E9-3C1C-47D7-B354-AE8BC86A8120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A579A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 flipV="1">
            <a:off x="563034" y="6093297"/>
            <a:ext cx="924455" cy="15510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560919" y="6019801"/>
            <a:ext cx="3710880" cy="457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 flipV="1">
            <a:off x="554568" y="6309321"/>
            <a:ext cx="932921" cy="13434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1909F0A-2D1F-4413-A035-C8C831A5A125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58800" y="152400"/>
            <a:ext cx="7073371" cy="6843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A579A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 flipV="1">
            <a:off x="563034" y="6093297"/>
            <a:ext cx="924455" cy="15510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560919" y="6019801"/>
            <a:ext cx="3710880" cy="457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 flipV="1">
            <a:off x="554568" y="6309321"/>
            <a:ext cx="932921" cy="13434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F45BE4E-64BA-4BC9-94AE-48C40F0DECB9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 flipV="1">
            <a:off x="563034" y="6093297"/>
            <a:ext cx="924455" cy="15510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560919" y="6019801"/>
            <a:ext cx="3710880" cy="457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 flipV="1">
            <a:off x="554568" y="6309321"/>
            <a:ext cx="932921" cy="13434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22FDAA0-5209-4AA4-B9FA-439FF385C0F3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1A579A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 flipV="1">
            <a:off x="563034" y="6093297"/>
            <a:ext cx="924455" cy="15510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560919" y="6019801"/>
            <a:ext cx="3710880" cy="457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 flipV="1">
            <a:off x="554568" y="6309321"/>
            <a:ext cx="932921" cy="13434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C70EBBC-EC41-4BD9-87A2-65B8AC5E5B63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1A579A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 flipV="1">
            <a:off x="563034" y="6093297"/>
            <a:ext cx="924455" cy="15510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560919" y="6019801"/>
            <a:ext cx="3710880" cy="457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 flipV="1">
            <a:off x="554568" y="6309321"/>
            <a:ext cx="932921" cy="13434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E7E2B29-E61C-4356-BEFB-2A4E425C4BA9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SzPct val="120000"/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–"/>
        <a:defRPr sz="26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&gt;"/>
        <a:defRPr sz="22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&gt;"/>
        <a:defRPr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&gt;"/>
        <a:defRPr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&gt;"/>
        <a:defRPr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&gt;"/>
        <a:defRPr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&gt;"/>
        <a:defRPr b="1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38B00739-1D8B-42A7-96CF-E047863AD50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008" y="5877272"/>
            <a:ext cx="3744416" cy="556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287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narVer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jkohmall">
  <a:themeElements>
    <a:clrScheme name="Rödviolet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Jernkontoret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lg"/>
        </a:ln>
        <a:effectLst/>
      </a:spPr>
      <a:bodyPr vert="horz" wrap="none" lIns="36000" tIns="36000" rIns="36000" bIns="36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lg"/>
        </a:ln>
        <a:effectLst/>
      </a:spPr>
      <a:bodyPr vert="horz" wrap="none" lIns="36000" tIns="36000" rIns="36000" bIns="36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JK mall utan logga</Template>
  <TotalTime>38</TotalTime>
  <Words>2</Words>
  <Application>Microsoft Office PowerPoint</Application>
  <PresentationFormat>Bredbild</PresentationFormat>
  <Paragraphs>2</Paragraphs>
  <Slides>2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Calibri</vt:lpstr>
      <vt:lpstr>Cambria</vt:lpstr>
      <vt:lpstr>Times New Roman</vt:lpstr>
      <vt:lpstr>jkohmall</vt:lpstr>
      <vt:lpstr>PowerPoint-presentation</vt:lpstr>
      <vt:lpstr>PowerPoint-presentation</vt:lpstr>
    </vt:vector>
  </TitlesOfParts>
  <Company>Jernkontoret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Börjeson, Peter</dc:creator>
  <cp:lastModifiedBy>Ekholm , Tommy</cp:lastModifiedBy>
  <cp:revision>9</cp:revision>
  <dcterms:created xsi:type="dcterms:W3CDTF">2016-01-26T12:57:40Z</dcterms:created>
  <dcterms:modified xsi:type="dcterms:W3CDTF">2018-10-04T09:19:48Z</dcterms:modified>
</cp:coreProperties>
</file>