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708775" cy="983615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2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8" autoAdjust="0"/>
    <p:restoredTop sz="96866" autoAdjust="0"/>
  </p:normalViewPr>
  <p:slideViewPr>
    <p:cSldViewPr showGuides="1">
      <p:cViewPr varScale="1">
        <p:scale>
          <a:sx n="119" d="100"/>
          <a:sy n="119" d="100"/>
        </p:scale>
        <p:origin x="96" y="264"/>
      </p:cViewPr>
      <p:guideLst>
        <p:guide orient="horz" pos="379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39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00475" y="0"/>
            <a:ext cx="29067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1DC82-6D92-4905-AF65-67F60FFDE726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42438"/>
            <a:ext cx="29067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00475" y="9342438"/>
            <a:ext cx="29067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87D82-E1F3-441B-9696-C0DCF6797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4778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67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8188"/>
            <a:ext cx="6554787" cy="3687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2125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4025"/>
            <a:ext cx="29067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344025"/>
            <a:ext cx="29067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7B69C78D-2231-4452-8AF0-B588C49BAD4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82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77788" y="738188"/>
            <a:ext cx="6554787" cy="368776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C78D-2231-4452-8AF0-B588C49BAD4B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4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77788" y="738188"/>
            <a:ext cx="6554787" cy="368776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C78D-2231-4452-8AF0-B588C49BAD4B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844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10363200" cy="1143000"/>
          </a:xfrm>
          <a:prstGeom prst="rect">
            <a:avLst/>
          </a:prstGeom>
        </p:spPr>
        <p:txBody>
          <a:bodyPr/>
          <a:lstStyle>
            <a:lvl1pPr>
              <a:defRPr sz="3700"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3528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54567" y="6445251"/>
            <a:ext cx="1710267" cy="1873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6C8539-C82B-4A2E-9B49-A893A025DF6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8800" y="152400"/>
            <a:ext cx="7073371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58800" y="1371600"/>
            <a:ext cx="5825232" cy="2705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7030431-28B9-4C93-819B-11FDB149D5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64600" y="152400"/>
            <a:ext cx="2768600" cy="563880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58800" y="152400"/>
            <a:ext cx="8102600" cy="5638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5E223E-4F6D-4BCA-B229-E96EEFCCE6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8800" y="152400"/>
            <a:ext cx="7073371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58800" y="1371600"/>
            <a:ext cx="5825232" cy="2705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696DDF-AEBD-4F2C-AFCA-17210FAB67F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F6A014-D117-4A56-A89E-EC3FBB1272D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8800" y="152400"/>
            <a:ext cx="7073371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58800" y="1371600"/>
            <a:ext cx="5435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435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B3B2E9-3C1C-47D7-B354-AE8BC86A812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909F0A-2D1F-4413-A035-C8C831A5A12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8800" y="152400"/>
            <a:ext cx="7073371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45BE4E-64BA-4BC9-94AE-48C40F0DECB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22FDAA0-5209-4AA4-B9FA-439FF385C0F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70EBBC-EC41-4BD9-87A2-65B8AC5E5B6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1A579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563034" y="6093297"/>
            <a:ext cx="924455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60919" y="6019801"/>
            <a:ext cx="371088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554568" y="6309321"/>
            <a:ext cx="93292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7E2B29-E61C-4356-BEFB-2A4E425C4BA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120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6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sz="22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38B00739-1D8B-42A7-96CF-E047863AD5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5877272"/>
            <a:ext cx="3744416" cy="55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8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nar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jkohmall">
  <a:themeElements>
    <a:clrScheme name="Rödviolet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Jernkontoret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JK mall utan logga</Template>
  <TotalTime>38</TotalTime>
  <Words>2</Words>
  <Application>Microsoft Office PowerPoint</Application>
  <PresentationFormat>Bredbild</PresentationFormat>
  <Paragraphs>2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jkohmall</vt:lpstr>
      <vt:lpstr>PowerPoint-presentation</vt:lpstr>
      <vt:lpstr>PowerPoint-presentation</vt:lpstr>
    </vt:vector>
  </TitlesOfParts>
  <Company>Jernkontoret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Börjeson, Peter</dc:creator>
  <cp:lastModifiedBy>Ekholm , Tommy</cp:lastModifiedBy>
  <cp:revision>9</cp:revision>
  <dcterms:created xsi:type="dcterms:W3CDTF">2016-01-26T12:57:40Z</dcterms:created>
  <dcterms:modified xsi:type="dcterms:W3CDTF">2018-10-04T09:19:48Z</dcterms:modified>
</cp:coreProperties>
</file>