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257" r:id="rId2"/>
  </p:sldIdLst>
  <p:sldSz cx="9144000" cy="6858000" type="screen4x3"/>
  <p:notesSz cx="6708775" cy="983615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929"/>
  </p:normalViewPr>
  <p:slideViewPr>
    <p:cSldViewPr showGuides="1">
      <p:cViewPr varScale="1">
        <p:scale>
          <a:sx n="144" d="100"/>
          <a:sy n="144" d="100"/>
        </p:scale>
        <p:origin x="516" y="120"/>
      </p:cViewPr>
      <p:guideLst>
        <p:guide orient="horz" pos="379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2063" y="0"/>
            <a:ext cx="29067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8188"/>
            <a:ext cx="4916487" cy="3687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2125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4025"/>
            <a:ext cx="29067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2063" y="9344025"/>
            <a:ext cx="29067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7B69C78D-2231-4452-8AF0-B588C49BAD4B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82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 sz="3700"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5925" y="6445250"/>
            <a:ext cx="1282700" cy="1873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6C8539-C82B-4A2E-9B49-A893A025DF6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5305028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19100" y="1371600"/>
            <a:ext cx="4368924" cy="2705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7030431-28B9-4C93-819B-11FDB149D5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8450" y="152400"/>
            <a:ext cx="2076450" cy="5638800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19100" y="152400"/>
            <a:ext cx="6076950" cy="5638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5E223E-4F6D-4BCA-B229-E96EEFCCE6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5305028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9100" y="1371600"/>
            <a:ext cx="4368924" cy="2705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C696DDF-AEBD-4F2C-AFCA-17210FAB67F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6F6A014-D117-4A56-A89E-EC3FBB1272D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5305028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9100" y="1371600"/>
            <a:ext cx="40767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767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B3B2E9-3C1C-47D7-B354-AE8BC86A812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909F0A-2D1F-4413-A035-C8C831A5A12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9100" y="152400"/>
            <a:ext cx="5305028" cy="6843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F45BE4E-64BA-4BC9-94AE-48C40F0DECB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22FDAA0-5209-4AA4-B9FA-439FF385C0F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70EBBC-EC41-4BD9-87A2-65B8AC5E5B6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1A579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 flipV="1">
            <a:off x="422275" y="6093297"/>
            <a:ext cx="693341" cy="155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20689" y="6019800"/>
            <a:ext cx="2783160" cy="457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 flipV="1">
            <a:off x="415925" y="6309320"/>
            <a:ext cx="699691" cy="13434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7E2B29-E61C-4356-BEFB-2A4E425C4BA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SzPct val="120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6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sz="22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&gt;"/>
        <a:defRPr b="1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kohmall">
  <a:themeElements>
    <a:clrScheme name="Rödviolet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Jernkontoret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JK mall utan logga</Template>
  <TotalTime>13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jkohmall</vt:lpstr>
      <vt:lpstr>PowerPoint-presentation</vt:lpstr>
    </vt:vector>
  </TitlesOfParts>
  <Company>Jernkontoret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Börjeson, Peter</dc:creator>
  <cp:lastModifiedBy>Börjeson, Peter</cp:lastModifiedBy>
  <cp:revision>4</cp:revision>
  <dcterms:created xsi:type="dcterms:W3CDTF">2016-01-26T12:57:40Z</dcterms:created>
  <dcterms:modified xsi:type="dcterms:W3CDTF">2016-04-18T08:01:51Z</dcterms:modified>
</cp:coreProperties>
</file>