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1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00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70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29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8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85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2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50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38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54EB-18F4-40B5-8B7A-ECEB3C2EDBA7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07B4-3C1E-4B6F-BA8D-31BCC86680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22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157192"/>
            <a:ext cx="4248469" cy="13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3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4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0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4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Bildspel på skärmen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Svenskt Naringsliv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Börjeson, Peter</dc:creator>
  <cp:lastModifiedBy>Ekholm , Tommy</cp:lastModifiedBy>
  <cp:revision>8</cp:revision>
  <dcterms:created xsi:type="dcterms:W3CDTF">2015-03-23T11:15:57Z</dcterms:created>
  <dcterms:modified xsi:type="dcterms:W3CDTF">2018-10-04T09:06:52Z</dcterms:modified>
</cp:coreProperties>
</file>