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3" r:id="rId4"/>
    <p:sldId id="302" r:id="rId5"/>
    <p:sldId id="293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3" autoAdjust="0"/>
    <p:restoredTop sz="94660"/>
  </p:normalViewPr>
  <p:slideViewPr>
    <p:cSldViewPr>
      <p:cViewPr varScale="1">
        <p:scale>
          <a:sx n="95" d="100"/>
          <a:sy n="95" d="100"/>
        </p:scale>
        <p:origin x="-200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547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5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8183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6259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717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1756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452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962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724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1858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58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749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506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823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EF67-6995-4B62-9B5D-AF9E2FA611F7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243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9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581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18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500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78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516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271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B8D8-37C6-4628-A619-5148C8DDE1CF}" type="datetimeFigureOut">
              <a:rPr lang="sv-SE" smtClean="0"/>
              <a:t>2015-03-03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299EB-7799-44B8-9F8C-86DDCCB9237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6741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EF67-6995-4B62-9B5D-AF9E2FA611F7}" type="datetimeFigureOut">
              <a:rPr lang="sv-SE" smtClean="0"/>
              <a:t>2015-03-03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65CF7-4AC9-40ED-B31C-5C28C4D9A1A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547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8" y="8671"/>
            <a:ext cx="4462264" cy="1470025"/>
          </a:xfrm>
        </p:spPr>
        <p:txBody>
          <a:bodyPr>
            <a:normAutofit/>
          </a:bodyPr>
          <a:lstStyle/>
          <a:p>
            <a:r>
              <a:rPr lang="sv-SE" b="1" dirty="0" smtClean="0">
                <a:solidFill>
                  <a:srgbClr val="FF00FF"/>
                </a:solidFill>
              </a:rPr>
              <a:t>Projektportfölj</a:t>
            </a:r>
            <a:endParaRPr lang="sv-SE" b="1" dirty="0">
              <a:solidFill>
                <a:srgbClr val="FF00FF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0" y="1412776"/>
            <a:ext cx="4464496" cy="496855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 smtClean="0"/>
              <a:t>Exjobb VT15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 smtClean="0"/>
              <a:t>SIP = samverka </a:t>
            </a:r>
            <a:r>
              <a:rPr lang="sv-SE" dirty="0"/>
              <a:t>för gemensamma prioriteringar av investeringar i </a:t>
            </a:r>
            <a:r>
              <a:rPr lang="sv-SE" dirty="0" err="1" smtClean="0"/>
              <a:t>FoUoI</a:t>
            </a:r>
            <a:endParaRPr lang="sv-SE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M</a:t>
            </a:r>
            <a:r>
              <a:rPr lang="sv-SE" dirty="0" smtClean="0"/>
              <a:t>ultiprojektmiljö som adresserar agendans     7 steg mot visionen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Vilka dimensioner är relevanta för </a:t>
            </a:r>
            <a:r>
              <a:rPr lang="sv-SE" dirty="0" smtClean="0"/>
              <a:t>databas och portföljanalys?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0" y="0"/>
            <a:ext cx="4283968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sv-SE" dirty="0"/>
          </a:p>
        </p:txBody>
      </p:sp>
      <p:sp>
        <p:nvSpPr>
          <p:cNvPr id="8" name="Rektangel 7"/>
          <p:cNvSpPr/>
          <p:nvPr/>
        </p:nvSpPr>
        <p:spPr>
          <a:xfrm>
            <a:off x="179512" y="369332"/>
            <a:ext cx="4320480" cy="4232306"/>
          </a:xfrm>
          <a:prstGeom prst="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b="1" dirty="0"/>
          </a:p>
        </p:txBody>
      </p:sp>
      <p:sp>
        <p:nvSpPr>
          <p:cNvPr id="10" name="Underrubrik 2"/>
          <p:cNvSpPr txBox="1">
            <a:spLocks/>
          </p:cNvSpPr>
          <p:nvPr/>
        </p:nvSpPr>
        <p:spPr>
          <a:xfrm>
            <a:off x="213862" y="4941168"/>
            <a:ext cx="3998098" cy="1176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Ebba Kierkegaard</a:t>
            </a:r>
          </a:p>
          <a:p>
            <a:pPr algn="l"/>
            <a:r>
              <a:rPr lang="sv-SE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ebbak@kth.se</a:t>
            </a:r>
          </a:p>
          <a:p>
            <a:pPr algn="l"/>
            <a:r>
              <a:rPr lang="sv-SE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070-679 37 60</a:t>
            </a:r>
            <a:endParaRPr lang="sv-SE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Bildobjekt 5" descr="netwo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16632"/>
            <a:ext cx="4725384" cy="458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71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Skärmavbild 2015-03-04 kl. 12.12.2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06" t="15496" r="23100" b="16667"/>
          <a:stretch/>
        </p:blipFill>
        <p:spPr>
          <a:xfrm>
            <a:off x="539552" y="508258"/>
            <a:ext cx="8136904" cy="6161102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0" y="-180"/>
            <a:ext cx="9144000" cy="369332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sv-S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ubrik 1"/>
          <p:cNvSpPr txBox="1">
            <a:spLocks/>
          </p:cNvSpPr>
          <p:nvPr/>
        </p:nvSpPr>
        <p:spPr>
          <a:xfrm>
            <a:off x="107504" y="476673"/>
            <a:ext cx="7772400" cy="64807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b="1" dirty="0" smtClean="0"/>
              <a:t>INNOVATIONSOMRÅDET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93577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5626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6149479" y="5801895"/>
            <a:ext cx="3007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Källa: </a:t>
            </a:r>
            <a:r>
              <a:rPr lang="sv-SE" dirty="0" smtClean="0"/>
              <a:t>Innovationsledarna, </a:t>
            </a:r>
            <a:r>
              <a:rPr lang="sv-SE" dirty="0" err="1" smtClean="0"/>
              <a:t>Standardization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Innovation Management, SIS/TK 532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474" y="1059632"/>
            <a:ext cx="2517479" cy="1888109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0104" y="1006160"/>
            <a:ext cx="2619851" cy="1841310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0" y="-180"/>
            <a:ext cx="9144000" cy="369332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sv-S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7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0" y="-180"/>
            <a:ext cx="9144000" cy="369332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sv-S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504" y="476673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VAD JAG VILL IDAG….</a:t>
            </a:r>
            <a:endParaRPr lang="sv-SE" dirty="0"/>
          </a:p>
        </p:txBody>
      </p:sp>
      <p:sp>
        <p:nvSpPr>
          <p:cNvPr id="8" name="Underrubrik 2"/>
          <p:cNvSpPr txBox="1">
            <a:spLocks/>
          </p:cNvSpPr>
          <p:nvPr/>
        </p:nvSpPr>
        <p:spPr>
          <a:xfrm>
            <a:off x="107504" y="1412776"/>
            <a:ext cx="8928992" cy="49685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i="1" dirty="0" smtClean="0"/>
              <a:t>Feedback - orienterande fas - vem vill vara med? (aktörer inom och utanför innovationsområdet)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i="1" dirty="0" smtClean="0"/>
              <a:t>Insamling av empiri</a:t>
            </a:r>
            <a:r>
              <a:rPr lang="sv-SE" sz="3000" i="1" dirty="0" smtClean="0"/>
              <a:t> - fallstudier, intervjuer, observation, fokusgrupp, innehållsanalys…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i="1" dirty="0"/>
              <a:t>…generell fråga</a:t>
            </a:r>
            <a:r>
              <a:rPr lang="sv-SE" sz="3000" i="1" dirty="0">
                <a:sym typeface="Wingdings"/>
              </a:rPr>
              <a:t> Samverkan?</a:t>
            </a:r>
            <a:r>
              <a:rPr lang="sv-SE" sz="3000" dirty="0">
                <a:sym typeface="Wingdings"/>
              </a:rPr>
              <a:t> (typ av </a:t>
            </a:r>
            <a:r>
              <a:rPr lang="sv-SE" sz="3000" dirty="0" err="1">
                <a:sym typeface="Wingdings"/>
              </a:rPr>
              <a:t>FoUoI</a:t>
            </a:r>
            <a:r>
              <a:rPr lang="sv-SE" sz="3000" dirty="0">
                <a:sym typeface="Wingdings"/>
              </a:rPr>
              <a:t>?</a:t>
            </a:r>
            <a:r>
              <a:rPr lang="sv-SE" sz="3000" dirty="0" smtClean="0">
                <a:sym typeface="Wingdings"/>
              </a:rPr>
              <a:t>)</a:t>
            </a:r>
            <a:endParaRPr lang="sv-SE" sz="30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i="1" dirty="0" smtClean="0"/>
              <a:t>…perspektiv på frågeställningen</a:t>
            </a:r>
            <a:r>
              <a:rPr lang="sv-SE" sz="3000" i="1" dirty="0" smtClean="0">
                <a:sym typeface="Wingdings"/>
              </a:rPr>
              <a:t> Vilka dimensioner </a:t>
            </a:r>
            <a:r>
              <a:rPr lang="sv-SE" sz="3000" i="1" dirty="0" smtClean="0"/>
              <a:t>är relevanta för databas och portföljanalys</a:t>
            </a:r>
            <a:r>
              <a:rPr lang="sv-SE" sz="3000" i="1" dirty="0" smtClean="0">
                <a:sym typeface="Wingdings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i="1" dirty="0" smtClean="0"/>
              <a:t>…</a:t>
            </a:r>
            <a:r>
              <a:rPr lang="sv-SE" sz="3000" i="1" dirty="0"/>
              <a:t>hitta en specifik kompetens </a:t>
            </a:r>
            <a:r>
              <a:rPr lang="sv-SE" sz="3000" i="1" dirty="0">
                <a:sym typeface="Wingdings"/>
              </a:rPr>
              <a:t> Portföljanalys (praktiker, forskare, konsulter)</a:t>
            </a:r>
            <a:endParaRPr lang="sv-SE" sz="3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3000" i="1" dirty="0" smtClean="0"/>
          </a:p>
        </p:txBody>
      </p:sp>
    </p:spTree>
    <p:extLst>
      <p:ext uri="{BB962C8B-B14F-4D97-AF65-F5344CB8AC3E}">
        <p14:creationId xmlns:p14="http://schemas.microsoft.com/office/powerpoint/2010/main" val="3510151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2398</TotalTime>
  <Words>131</Words>
  <Application>Microsoft Macintosh PowerPoint</Application>
  <PresentationFormat>Bildspel på skärmen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6" baseType="lpstr">
      <vt:lpstr>Office-tema</vt:lpstr>
      <vt:lpstr>Anpassad formgivning</vt:lpstr>
      <vt:lpstr>Projektportfölj</vt:lpstr>
      <vt:lpstr>PowerPoint-presentation</vt:lpstr>
      <vt:lpstr>PowerPoint-presentation</vt:lpstr>
      <vt:lpstr>VAD JAG VILL IDAG….</vt:lpstr>
    </vt:vector>
  </TitlesOfParts>
  <Company>Svenskt Naringsliv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Metalliska material  och samhällsutmaningar</dc:title>
  <dc:creator>Nilson, Gert</dc:creator>
  <cp:lastModifiedBy>Ebba Kierkegaard</cp:lastModifiedBy>
  <cp:revision>77</cp:revision>
  <dcterms:created xsi:type="dcterms:W3CDTF">2014-01-31T07:18:20Z</dcterms:created>
  <dcterms:modified xsi:type="dcterms:W3CDTF">2015-03-04T11:28:03Z</dcterms:modified>
</cp:coreProperties>
</file>