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301" r:id="rId4"/>
    <p:sldId id="293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3" autoAdjust="0"/>
    <p:restoredTop sz="94660"/>
  </p:normalViewPr>
  <p:slideViewPr>
    <p:cSldViewPr>
      <p:cViewPr varScale="1">
        <p:scale>
          <a:sx n="88" d="100"/>
          <a:sy n="88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A2D2-80EC-4713-880F-A6CD51BF20A1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3BEB6-E721-4966-89AF-F7032D4712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7145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3BEB6-E721-4966-89AF-F7032D4712D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9846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3BEB6-E721-4966-89AF-F7032D4712D5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6611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3BEB6-E721-4966-89AF-F7032D4712D5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3360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4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183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17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5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6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72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85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4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6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3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8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5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7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16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7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74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EF67-6995-4B62-9B5D-AF9E2FA611F7}" type="datetimeFigureOut">
              <a:rPr lang="sv-SE" smtClean="0"/>
              <a:t>2015-03-03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8" y="8671"/>
            <a:ext cx="4462264" cy="1470025"/>
          </a:xfrm>
        </p:spPr>
        <p:txBody>
          <a:bodyPr>
            <a:normAutofit/>
          </a:bodyPr>
          <a:lstStyle/>
          <a:p>
            <a:r>
              <a:rPr lang="sv-SE" b="1" dirty="0" smtClean="0">
                <a:solidFill>
                  <a:srgbClr val="FF00FF"/>
                </a:solidFill>
              </a:rPr>
              <a:t>Restspänningar i bandändar</a:t>
            </a:r>
            <a:endParaRPr lang="sv-SE" b="1" dirty="0">
              <a:solidFill>
                <a:srgbClr val="FF00FF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72000" y="1412776"/>
            <a:ext cx="4464496" cy="4968552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dirty="0"/>
              <a:t>Restspänningsrelaterade kvalitetsproblem på härdade plåtprodukter är idag </a:t>
            </a:r>
            <a:r>
              <a:rPr lang="sv-SE" dirty="0" smtClean="0"/>
              <a:t>betydande, framför allt i bandändar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dirty="0" smtClean="0"/>
              <a:t>Kylsträcka/härdning, </a:t>
            </a:r>
            <a:r>
              <a:rPr lang="sv-SE" dirty="0" err="1" smtClean="0"/>
              <a:t>haspling</a:t>
            </a:r>
            <a:r>
              <a:rPr lang="sv-SE" dirty="0" smtClean="0"/>
              <a:t> ger upphov till komplicerade spänningstillstånd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dirty="0" smtClean="0"/>
              <a:t>Orsaker, t.ex. asymmetri i: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sv-SE" dirty="0" smtClean="0"/>
              <a:t>Termiska förlopp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sv-SE" dirty="0" smtClean="0"/>
              <a:t>Fasomvandling, TRIP effekt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sv-SE" dirty="0" smtClean="0"/>
              <a:t>Mekanisk påverkan av banddrag och </a:t>
            </a:r>
            <a:r>
              <a:rPr lang="sv-SE" dirty="0" err="1" smtClean="0"/>
              <a:t>hasplin</a:t>
            </a:r>
            <a:r>
              <a:rPr lang="sv-SE" dirty="0" err="1"/>
              <a:t>g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428396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sv-SE" dirty="0"/>
          </a:p>
        </p:txBody>
      </p:sp>
      <p:sp>
        <p:nvSpPr>
          <p:cNvPr id="10" name="Underrubrik 2"/>
          <p:cNvSpPr txBox="1">
            <a:spLocks/>
          </p:cNvSpPr>
          <p:nvPr/>
        </p:nvSpPr>
        <p:spPr>
          <a:xfrm>
            <a:off x="213862" y="4941168"/>
            <a:ext cx="3998098" cy="1176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 smtClean="0"/>
              <a:t>Mats Karlberg, </a:t>
            </a:r>
            <a:r>
              <a:rPr lang="sv-SE" sz="1800" dirty="0" err="1" smtClean="0"/>
              <a:t>Swerea</a:t>
            </a:r>
            <a:r>
              <a:rPr lang="sv-SE" sz="1800" dirty="0" smtClean="0"/>
              <a:t> </a:t>
            </a:r>
            <a:r>
              <a:rPr lang="sv-SE" sz="1800" dirty="0" smtClean="0"/>
              <a:t>MEFOS AB</a:t>
            </a:r>
          </a:p>
          <a:p>
            <a:pPr algn="l"/>
            <a:r>
              <a:rPr lang="sv-SE" sz="1800" dirty="0" smtClean="0"/>
              <a:t>mats.karlberg@swerea.se</a:t>
            </a:r>
            <a:endParaRPr lang="sv-SE" sz="1800" dirty="0"/>
          </a:p>
        </p:txBody>
      </p:sp>
      <p:pic>
        <p:nvPicPr>
          <p:cNvPr id="12" name="Bildobjekt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3" b="3823"/>
          <a:stretch/>
        </p:blipFill>
        <p:spPr>
          <a:xfrm>
            <a:off x="273026" y="815693"/>
            <a:ext cx="4133451" cy="333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Projektmål</a:t>
            </a:r>
            <a:endParaRPr lang="sv-SE" dirty="0"/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07504" y="1412776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/>
              <a:t>Förbättra förståelsen kring spänningstillstånd uppkomna i kylsträcka och haspel i </a:t>
            </a:r>
            <a:r>
              <a:rPr lang="sv-SE" b="1" dirty="0" smtClean="0"/>
              <a:t>bandändar genom att: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Tillämpa avancerade </a:t>
            </a:r>
            <a:r>
              <a:rPr lang="sv-SE" dirty="0" smtClean="0"/>
              <a:t>FE-modeller</a:t>
            </a:r>
            <a:r>
              <a:rPr lang="sv-SE" baseline="30000" dirty="0" smtClean="0"/>
              <a:t>[1,2]</a:t>
            </a:r>
            <a:r>
              <a:rPr lang="sv-SE" dirty="0" smtClean="0"/>
              <a:t>, har bl.a. validerats </a:t>
            </a:r>
            <a:r>
              <a:rPr lang="sv-SE" dirty="0"/>
              <a:t>och tillämpats under flera </a:t>
            </a:r>
            <a:r>
              <a:rPr lang="sv-SE" dirty="0" smtClean="0"/>
              <a:t>decennier </a:t>
            </a:r>
            <a:r>
              <a:rPr lang="sv-SE" dirty="0"/>
              <a:t>på presshärdningsprocessen med utmärkta resultat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Genomföra validerande försök i </a:t>
            </a:r>
            <a:r>
              <a:rPr lang="sv-SE" dirty="0" err="1" smtClean="0"/>
              <a:t>lab</a:t>
            </a:r>
            <a:r>
              <a:rPr lang="sv-SE" dirty="0" smtClean="0"/>
              <a:t>/pilotskaleutrustning</a:t>
            </a:r>
          </a:p>
          <a:p>
            <a:r>
              <a:rPr lang="sv-SE" i="1" dirty="0" smtClean="0"/>
              <a:t>Möjliggör: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Optimerad styrning av banddrag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Optimerade haspelstyrning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Optimerad konstruktion av haspel och stödrullar</a:t>
            </a:r>
          </a:p>
          <a:p>
            <a:r>
              <a:rPr lang="sv-SE" i="1" dirty="0" smtClean="0"/>
              <a:t>Leder till: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Förbättrad processkontroll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Förbättrat utbyte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En ökad processförståelse och </a:t>
            </a:r>
            <a:r>
              <a:rPr lang="sv-SE" dirty="0" smtClean="0"/>
              <a:t>kompetens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4"/>
          <a:stretch/>
        </p:blipFill>
        <p:spPr>
          <a:xfrm>
            <a:off x="5578226" y="3501008"/>
            <a:ext cx="3458270" cy="261400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769" y="584100"/>
            <a:ext cx="2600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0" y="638132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v-S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Mats Karlberg, ”</a:t>
            </a:r>
            <a:r>
              <a:rPr lang="sv-SE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Thermo-mechanical</a:t>
            </a:r>
            <a:r>
              <a:rPr lang="sv-S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v-SE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modelling</a:t>
            </a:r>
            <a:r>
              <a:rPr lang="sv-S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v-SE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sv-S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hot </a:t>
            </a:r>
            <a:r>
              <a:rPr lang="sv-SE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strip</a:t>
            </a:r>
            <a:r>
              <a:rPr lang="sv-S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v-SE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coil</a:t>
            </a:r>
            <a:r>
              <a:rPr lang="sv-S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v-SE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cooling</a:t>
            </a:r>
            <a:r>
              <a:rPr lang="sv-S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process”</a:t>
            </a:r>
          </a:p>
          <a:p>
            <a:pPr marL="342900" indent="-342900">
              <a:buAutoNum type="arabicPeriod"/>
            </a:pPr>
            <a:r>
              <a:rPr lang="sv-S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Paul Åkerström, ”</a:t>
            </a:r>
            <a:r>
              <a:rPr lang="sv-SE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Modelling</a:t>
            </a:r>
            <a:r>
              <a:rPr lang="sv-S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and simulation </a:t>
            </a:r>
            <a:r>
              <a:rPr lang="sv-SE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sv-S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hot </a:t>
            </a:r>
            <a:r>
              <a:rPr lang="sv-SE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stamping</a:t>
            </a:r>
            <a:r>
              <a:rPr lang="sv-S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”</a:t>
            </a:r>
            <a:endParaRPr lang="sv-SE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projektidéinformation</a:t>
            </a:r>
            <a:endParaRPr lang="sv-SE" dirty="0"/>
          </a:p>
        </p:txBody>
      </p:sp>
      <p:sp>
        <p:nvSpPr>
          <p:cNvPr id="8" name="Underrubrik 2"/>
          <p:cNvSpPr txBox="1">
            <a:spLocks/>
          </p:cNvSpPr>
          <p:nvPr/>
        </p:nvSpPr>
        <p:spPr>
          <a:xfrm>
            <a:off x="107504" y="1412776"/>
            <a:ext cx="8928992" cy="14012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Konsortium: </a:t>
            </a:r>
            <a:r>
              <a:rPr lang="sv-SE" dirty="0" err="1"/>
              <a:t>Swerea</a:t>
            </a:r>
            <a:r>
              <a:rPr lang="sv-SE" dirty="0"/>
              <a:t> MEFOS, KIMAB &amp; IVF, SSAB, Sandvik(?), SSAB </a:t>
            </a:r>
            <a:r>
              <a:rPr lang="sv-SE" dirty="0" err="1"/>
              <a:t>Europe</a:t>
            </a:r>
            <a:r>
              <a:rPr lang="sv-SE" dirty="0"/>
              <a:t>(?), </a:t>
            </a:r>
            <a:r>
              <a:rPr lang="sv-SE" dirty="0" err="1"/>
              <a:t>Shapeline</a:t>
            </a:r>
            <a:r>
              <a:rPr lang="sv-SE" dirty="0"/>
              <a:t>(?), ABB(?)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Utlysning: </a:t>
            </a:r>
            <a:r>
              <a:rPr lang="sv-SE" dirty="0"/>
              <a:t>Strategiska innovationsprogrammet för Metalliska 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Projektlängd</a:t>
            </a:r>
            <a:r>
              <a:rPr lang="sv-SE" dirty="0"/>
              <a:t>: 36 </a:t>
            </a:r>
            <a:r>
              <a:rPr lang="sv-SE" dirty="0" smtClean="0"/>
              <a:t>månader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814042"/>
            <a:ext cx="3269844" cy="3567286"/>
          </a:xfrm>
          <a:prstGeom prst="rect">
            <a:avLst/>
          </a:prstGeom>
        </p:spPr>
      </p:pic>
      <p:sp>
        <p:nvSpPr>
          <p:cNvPr id="7" name="Underrubrik 2"/>
          <p:cNvSpPr txBox="1">
            <a:spLocks/>
          </p:cNvSpPr>
          <p:nvPr/>
        </p:nvSpPr>
        <p:spPr>
          <a:xfrm>
            <a:off x="107504" y="2852936"/>
            <a:ext cx="5544616" cy="352839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smtClean="0"/>
              <a:t>Huvudleveranser</a:t>
            </a:r>
            <a:r>
              <a:rPr lang="sv-SE" dirty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sv-SE" dirty="0"/>
              <a:t>Förbättrad förståelse tydliggörande av påverkansmöjligheter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sv-SE" dirty="0"/>
              <a:t>Genomförande av verifierande tester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sv-SE" dirty="0"/>
              <a:t>Konceptutformning för processförbättring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sv-SE" dirty="0"/>
              <a:t>Examensarbete kopplat till projektet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sv-SE" dirty="0"/>
              <a:t>Teknikspridning genom publikation i vetenskapliga </a:t>
            </a:r>
            <a:r>
              <a:rPr lang="sv-SE" dirty="0" smtClean="0"/>
              <a:t>tidskrifter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01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197</Words>
  <Application>Microsoft Office PowerPoint</Application>
  <PresentationFormat>Bildspel på skärmen (4:3)</PresentationFormat>
  <Paragraphs>36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5" baseType="lpstr">
      <vt:lpstr>Office-tema</vt:lpstr>
      <vt:lpstr>Anpassad formgivning</vt:lpstr>
      <vt:lpstr>Restspänningar i bandändar</vt:lpstr>
      <vt:lpstr>Projektmål</vt:lpstr>
      <vt:lpstr>projektidéinformation</vt:lpstr>
    </vt:vector>
  </TitlesOfParts>
  <Company>Svenskt Naringsliv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Patrik Sidestam</cp:lastModifiedBy>
  <cp:revision>75</cp:revision>
  <dcterms:created xsi:type="dcterms:W3CDTF">2014-01-31T07:18:20Z</dcterms:created>
  <dcterms:modified xsi:type="dcterms:W3CDTF">2015-03-03T15:19:00Z</dcterms:modified>
</cp:coreProperties>
</file>