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3" autoAdjust="0"/>
    <p:restoredTop sz="94660"/>
  </p:normalViewPr>
  <p:slideViewPr>
    <p:cSldViewPr>
      <p:cViewPr varScale="1">
        <p:scale>
          <a:sx n="72" d="100"/>
          <a:sy n="72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pPr/>
              <a:t>2015-02-27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a.lundevall@swerea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1736" y="548680"/>
            <a:ext cx="4462264" cy="1944216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Stickad metall i formbart </a:t>
            </a:r>
            <a:r>
              <a:rPr lang="sv-SE" b="1" dirty="0" smtClean="0">
                <a:solidFill>
                  <a:srgbClr val="FF00FF"/>
                </a:solidFill>
              </a:rPr>
              <a:t>lättviktslaminat- METMASK 2</a:t>
            </a:r>
            <a:br>
              <a:rPr lang="sv-SE" b="1" dirty="0" smtClean="0">
                <a:solidFill>
                  <a:srgbClr val="FF00FF"/>
                </a:solidFill>
              </a:rPr>
            </a:br>
            <a:r>
              <a:rPr lang="sv-SE" b="1" dirty="0" smtClean="0">
                <a:solidFill>
                  <a:srgbClr val="FF00FF"/>
                </a:solidFill>
              </a:rPr>
              <a:t> 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9504" y="2132856"/>
            <a:ext cx="4464496" cy="4968552"/>
          </a:xfrm>
        </p:spPr>
        <p:txBody>
          <a:bodyPr>
            <a:normAutofit fontScale="70000" lnSpcReduction="20000"/>
          </a:bodyPr>
          <a:lstStyle/>
          <a:p>
            <a:pPr marL="457200" indent="-457200" algn="l"/>
            <a:endParaRPr lang="sv-SE" i="1" dirty="0" smtClean="0"/>
          </a:p>
          <a:p>
            <a:pPr marL="457200" indent="-457200" algn="l"/>
            <a:endParaRPr lang="sv-SE" i="1" dirty="0" smtClean="0"/>
          </a:p>
          <a:p>
            <a:pPr marL="457200" indent="-457200" algn="just"/>
            <a:r>
              <a:rPr lang="sv-SE" sz="3400" b="1" i="1" dirty="0" smtClean="0"/>
              <a:t>Vidareutveckling av ett unikt </a:t>
            </a:r>
          </a:p>
          <a:p>
            <a:pPr marL="457200" indent="-457200" algn="just"/>
            <a:r>
              <a:rPr lang="sv-SE" sz="3400" b="1" i="1" dirty="0" smtClean="0"/>
              <a:t>l</a:t>
            </a:r>
            <a:r>
              <a:rPr lang="sv-SE" sz="3400" b="1" i="1" dirty="0" smtClean="0"/>
              <a:t>ättviktslaminat som visar:</a:t>
            </a:r>
            <a:endParaRPr lang="sv-SE" sz="3400" b="1" i="1" dirty="0" smtClean="0"/>
          </a:p>
          <a:p>
            <a:pPr marL="457200" indent="-457200" algn="just"/>
            <a:endParaRPr lang="sv-SE" b="1" i="1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sv-SE" i="1" dirty="0" smtClean="0"/>
              <a:t>potential till 50% viktbesparing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i="1" dirty="0" smtClean="0"/>
              <a:t>helmetalliskt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i="1" dirty="0" smtClean="0"/>
              <a:t>formbart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i="1" dirty="0" smtClean="0"/>
              <a:t>kan </a:t>
            </a:r>
            <a:r>
              <a:rPr lang="sv-SE" i="1" dirty="0" smtClean="0"/>
              <a:t>användas i </a:t>
            </a:r>
            <a:r>
              <a:rPr lang="sv-SE" i="1" dirty="0" smtClean="0"/>
              <a:t>högtemperaturapplikationer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i="1" dirty="0" smtClean="0"/>
              <a:t>svetsbart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i="1" dirty="0" smtClean="0"/>
              <a:t>ljuddämpande</a:t>
            </a:r>
          </a:p>
          <a:p>
            <a:pPr lvl="1" algn="l"/>
            <a:r>
              <a:rPr lang="sv-SE" dirty="0"/>
              <a:t>	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grpSp>
        <p:nvGrpSpPr>
          <p:cNvPr id="7" name="Grupp 6"/>
          <p:cNvGrpSpPr>
            <a:grpSpLocks noChangeAspect="1"/>
          </p:cNvGrpSpPr>
          <p:nvPr/>
        </p:nvGrpSpPr>
        <p:grpSpPr>
          <a:xfrm>
            <a:off x="179512" y="369332"/>
            <a:ext cx="4320480" cy="4232306"/>
            <a:chOff x="5652120" y="1844824"/>
            <a:chExt cx="3312368" cy="3312368"/>
          </a:xfrm>
        </p:grpSpPr>
        <p:sp>
          <p:nvSpPr>
            <p:cNvPr id="8" name="Rektangel 7"/>
            <p:cNvSpPr/>
            <p:nvPr/>
          </p:nvSpPr>
          <p:spPr>
            <a:xfrm>
              <a:off x="5652120" y="1844824"/>
              <a:ext cx="3312368" cy="3312368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b="1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7692"/>
            <a:stretch/>
          </p:blipFill>
          <p:spPr bwMode="auto">
            <a:xfrm>
              <a:off x="5851366" y="2089084"/>
              <a:ext cx="2943696" cy="286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Åsa Lundevall, Swerea IVF</a:t>
            </a:r>
          </a:p>
          <a:p>
            <a:pPr algn="l"/>
            <a:r>
              <a:rPr lang="sv-SE" sz="1800" dirty="0" err="1" smtClean="0">
                <a:hlinkClick r:id="rId3"/>
              </a:rPr>
              <a:t>a</a:t>
            </a:r>
            <a:r>
              <a:rPr lang="sv-SE" sz="1800" dirty="0" err="1" smtClean="0">
                <a:hlinkClick r:id="rId3"/>
              </a:rPr>
              <a:t>sa.lundevall@swerea.se</a:t>
            </a:r>
            <a:endParaRPr lang="sv-SE" sz="1800" dirty="0" smtClean="0"/>
          </a:p>
          <a:p>
            <a:pPr algn="l"/>
            <a:r>
              <a:rPr lang="sv-SE" sz="1800" dirty="0" smtClean="0"/>
              <a:t>031-7066059</a:t>
            </a:r>
            <a:endParaRPr lang="sv-SE" sz="1800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2" name="Bildobjekt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4445074" cy="425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412776"/>
            <a:ext cx="26642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METMASK 2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412776"/>
            <a:ext cx="61206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Ett </a:t>
            </a:r>
            <a:r>
              <a:rPr lang="sv-SE" b="1" dirty="0" smtClean="0"/>
              <a:t>unikt </a:t>
            </a:r>
            <a:r>
              <a:rPr lang="sv-SE" b="1" dirty="0" smtClean="0"/>
              <a:t>formbart, helmetalliskt, </a:t>
            </a:r>
            <a:r>
              <a:rPr lang="sv-SE" b="1" dirty="0" smtClean="0"/>
              <a:t>lättviktslaminat </a:t>
            </a:r>
            <a:r>
              <a:rPr lang="sv-SE" dirty="0" smtClean="0"/>
              <a:t>som även kan användas i </a:t>
            </a:r>
            <a:r>
              <a:rPr lang="sv-SE" b="1" dirty="0" smtClean="0"/>
              <a:t>högtemperaturapplikationer</a:t>
            </a:r>
            <a:r>
              <a:rPr lang="sv-SE" dirty="0" smtClean="0"/>
              <a:t> och som är </a:t>
            </a:r>
            <a:r>
              <a:rPr lang="sv-SE" b="1" dirty="0" smtClean="0"/>
              <a:t>svetsbart</a:t>
            </a:r>
            <a:r>
              <a:rPr lang="sv-SE" dirty="0" smtClean="0"/>
              <a:t> har tagits fram inom det </a:t>
            </a:r>
            <a:r>
              <a:rPr lang="sv-SE" dirty="0" err="1" smtClean="0"/>
              <a:t>Vinnova-finansierade</a:t>
            </a:r>
            <a:r>
              <a:rPr lang="sv-SE" dirty="0" smtClean="0"/>
              <a:t> </a:t>
            </a:r>
            <a:r>
              <a:rPr lang="sv-SE" dirty="0" err="1" smtClean="0"/>
              <a:t>METMASK-projektet</a:t>
            </a:r>
            <a:r>
              <a:rPr lang="sv-SE" dirty="0" smtClean="0"/>
              <a:t>. </a:t>
            </a:r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Utmaning att</a:t>
            </a:r>
            <a:r>
              <a:rPr lang="sv-SE" dirty="0" smtClean="0"/>
              <a:t>: </a:t>
            </a:r>
            <a:r>
              <a:rPr lang="sv-SE" dirty="0" smtClean="0"/>
              <a:t>vidareutveckla laminatet med avseende på vikt i förhållande till prestanda, formbarhet och ytstruktur. </a:t>
            </a:r>
          </a:p>
          <a:p>
            <a:endParaRPr lang="sv-SE" dirty="0" smtClean="0"/>
          </a:p>
          <a:p>
            <a:r>
              <a:rPr lang="sv-SE" b="1" dirty="0" smtClean="0"/>
              <a:t>Planerat arbete</a:t>
            </a:r>
            <a:r>
              <a:rPr lang="sv-SE" dirty="0" smtClean="0"/>
              <a:t>: vidareutveckling </a:t>
            </a:r>
            <a:r>
              <a:rPr lang="sv-SE" dirty="0" smtClean="0"/>
              <a:t>av laminatkonceptet genom anpassad stickning, typer av täckplåtar, simulering, verifiering, vidareutveckling av tillverkningsprocessen från </a:t>
            </a:r>
            <a:r>
              <a:rPr lang="sv-SE" dirty="0" err="1" smtClean="0"/>
              <a:t>batchnivå</a:t>
            </a:r>
            <a:r>
              <a:rPr lang="sv-SE" dirty="0" smtClean="0"/>
              <a:t> till  koncept för storskalig produktion, </a:t>
            </a:r>
            <a:r>
              <a:rPr lang="sv-SE" dirty="0" err="1" smtClean="0"/>
              <a:t>värdekedjeformering</a:t>
            </a:r>
            <a:r>
              <a:rPr lang="sv-SE" dirty="0" smtClean="0"/>
              <a:t> och kostnadskartläggning</a:t>
            </a:r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  <p:pic>
        <p:nvPicPr>
          <p:cNvPr id="5" name="Bildobjekt 4"/>
          <p:cNvPicPr/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6444208" y="1196752"/>
            <a:ext cx="26997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2" descr="Image003.jpg"/>
          <p:cNvPicPr/>
          <p:nvPr/>
        </p:nvPicPr>
        <p:blipFill>
          <a:blip r:embed="rId3" cstate="print">
            <a:lum bright="5000"/>
          </a:blip>
          <a:srcRect l="11026" r="12251"/>
          <a:stretch>
            <a:fillRect/>
          </a:stretch>
        </p:blipFill>
        <p:spPr>
          <a:xfrm>
            <a:off x="6444208" y="3284984"/>
            <a:ext cx="269979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841165"/>
            <a:ext cx="3275856" cy="301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Idag söker vi dig….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i="1" dirty="0" smtClean="0"/>
              <a:t>…som vill vara med i ett fortsättningsprojekt!</a:t>
            </a:r>
          </a:p>
          <a:p>
            <a:endParaRPr lang="sv-SE" sz="2800" i="1" dirty="0" smtClean="0"/>
          </a:p>
          <a:p>
            <a:r>
              <a:rPr lang="sv-SE" sz="2800" i="1" dirty="0" smtClean="0"/>
              <a:t>Speciellt söker vi företag som är i behov att lättviktsmaterial och vill vara med att vidareutveckla och verifiera materialen utifrån era behov och krav</a:t>
            </a:r>
          </a:p>
          <a:p>
            <a:endParaRPr lang="sv-SE" sz="2800" i="1" dirty="0" smtClean="0"/>
          </a:p>
          <a:p>
            <a:r>
              <a:rPr lang="sv-SE" sz="2800" i="1" dirty="0" smtClean="0"/>
              <a:t>Var med och utveckla framtiden med oss!</a:t>
            </a:r>
            <a:endParaRPr lang="sv-SE" sz="2800" dirty="0"/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162</Words>
  <Application>Microsoft Office PowerPoint</Application>
  <PresentationFormat>Bildspel på skärmen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Stickad metall i formbart lättviktslaminat- METMASK 2  </vt:lpstr>
      <vt:lpstr>METMASK 2</vt:lpstr>
      <vt:lpstr>Idag söker vi dig….</vt:lpstr>
    </vt:vector>
  </TitlesOfParts>
  <Company>Svenskt Naringsliv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Åsa Lundevall</cp:lastModifiedBy>
  <cp:revision>77</cp:revision>
  <dcterms:created xsi:type="dcterms:W3CDTF">2014-01-31T07:18:20Z</dcterms:created>
  <dcterms:modified xsi:type="dcterms:W3CDTF">2015-02-27T11:45:15Z</dcterms:modified>
</cp:coreProperties>
</file>