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301" r:id="rId4"/>
    <p:sldId id="293" r:id="rId5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73" autoAdjust="0"/>
    <p:restoredTop sz="94660"/>
  </p:normalViewPr>
  <p:slideViewPr>
    <p:cSldViewPr>
      <p:cViewPr varScale="1">
        <p:scale>
          <a:sx n="72" d="100"/>
          <a:sy n="72" d="100"/>
        </p:scale>
        <p:origin x="-101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pPr/>
              <a:t>2015-02-27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175476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pPr/>
              <a:t>2015-02-27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17656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pPr/>
              <a:t>2015-02-27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908183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pPr/>
              <a:t>2015-02-27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7262594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pPr/>
              <a:t>2015-02-27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8771758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pPr/>
              <a:t>2015-02-27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4417568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pPr/>
              <a:t>2015-02-27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8544521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pPr/>
              <a:t>2015-02-27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5349624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pPr/>
              <a:t>2015-02-27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1007240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pPr/>
              <a:t>2015-02-27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40418586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pPr/>
              <a:t>2015-02-27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577589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pPr/>
              <a:t>2015-02-27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7257492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pPr/>
              <a:t>2015-02-27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485067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pPr/>
              <a:t>2015-02-27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7408238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pPr/>
              <a:t>2015-02-27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632435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pPr/>
              <a:t>2015-02-27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92549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pPr/>
              <a:t>2015-02-27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035813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pPr/>
              <a:t>2015-02-27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931818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pPr/>
              <a:t>2015-02-27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815009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pPr/>
              <a:t>2015-02-27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686783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pPr/>
              <a:t>2015-02-27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115160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pPr/>
              <a:t>2015-02-27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312710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3B8D8-37C6-4628-A619-5148C8DDE1CF}" type="datetimeFigureOut">
              <a:rPr lang="sv-SE" smtClean="0"/>
              <a:pPr/>
              <a:t>2015-02-27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299EB-7799-44B8-9F8C-86DDCCB9237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226741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3EF67-6995-4B62-9B5D-AF9E2FA611F7}" type="datetimeFigureOut">
              <a:rPr lang="sv-SE" smtClean="0"/>
              <a:pPr/>
              <a:t>2015-02-27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65CF7-4AC9-40ED-B31C-5C28C4D9A1A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255473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sa.lundevall@swerea.s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81736" y="548680"/>
            <a:ext cx="4462264" cy="1944216"/>
          </a:xfrm>
        </p:spPr>
        <p:txBody>
          <a:bodyPr>
            <a:normAutofit fontScale="90000"/>
          </a:bodyPr>
          <a:lstStyle/>
          <a:p>
            <a:r>
              <a:rPr lang="sv-SE" b="1" dirty="0" smtClean="0">
                <a:solidFill>
                  <a:srgbClr val="FF00FF"/>
                </a:solidFill>
              </a:rPr>
              <a:t>Stickad metall i formbart </a:t>
            </a:r>
            <a:r>
              <a:rPr lang="sv-SE" b="1" dirty="0" smtClean="0">
                <a:solidFill>
                  <a:srgbClr val="FF00FF"/>
                </a:solidFill>
              </a:rPr>
              <a:t>lättviktslaminat- METMASK 2</a:t>
            </a:r>
            <a:br>
              <a:rPr lang="sv-SE" b="1" dirty="0" smtClean="0">
                <a:solidFill>
                  <a:srgbClr val="FF00FF"/>
                </a:solidFill>
              </a:rPr>
            </a:br>
            <a:r>
              <a:rPr lang="sv-SE" b="1" dirty="0" smtClean="0">
                <a:solidFill>
                  <a:srgbClr val="FF00FF"/>
                </a:solidFill>
              </a:rPr>
              <a:t> </a:t>
            </a:r>
            <a:endParaRPr lang="sv-SE" b="1" dirty="0">
              <a:solidFill>
                <a:srgbClr val="FF00FF"/>
              </a:solidFill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679504" y="2132856"/>
            <a:ext cx="4464496" cy="4968552"/>
          </a:xfrm>
        </p:spPr>
        <p:txBody>
          <a:bodyPr>
            <a:normAutofit fontScale="70000" lnSpcReduction="20000"/>
          </a:bodyPr>
          <a:lstStyle/>
          <a:p>
            <a:pPr marL="457200" indent="-457200" algn="l"/>
            <a:endParaRPr lang="sv-SE" i="1" dirty="0" smtClean="0"/>
          </a:p>
          <a:p>
            <a:pPr marL="457200" indent="-457200" algn="l"/>
            <a:endParaRPr lang="sv-SE" i="1" dirty="0" smtClean="0"/>
          </a:p>
          <a:p>
            <a:pPr marL="457200" indent="-457200" algn="just"/>
            <a:r>
              <a:rPr lang="sv-SE" sz="3400" b="1" i="1" dirty="0" smtClean="0"/>
              <a:t>Vidareutveckling av ett unikt </a:t>
            </a:r>
          </a:p>
          <a:p>
            <a:pPr marL="457200" indent="-457200" algn="just"/>
            <a:r>
              <a:rPr lang="sv-SE" sz="3400" b="1" i="1" dirty="0" smtClean="0"/>
              <a:t>l</a:t>
            </a:r>
            <a:r>
              <a:rPr lang="sv-SE" sz="3400" b="1" i="1" dirty="0" smtClean="0"/>
              <a:t>ättviktslaminat som visar:</a:t>
            </a:r>
            <a:endParaRPr lang="sv-SE" sz="3400" b="1" i="1" dirty="0" smtClean="0"/>
          </a:p>
          <a:p>
            <a:pPr marL="457200" indent="-457200" algn="just"/>
            <a:endParaRPr lang="sv-SE" b="1" i="1" dirty="0" smtClean="0"/>
          </a:p>
          <a:p>
            <a:pPr marL="457200" indent="-457200" algn="l">
              <a:buFont typeface="Arial" pitchFamily="34" charset="0"/>
              <a:buChar char="•"/>
            </a:pPr>
            <a:r>
              <a:rPr lang="sv-SE" i="1" dirty="0" smtClean="0"/>
              <a:t>potential till 50% viktbesparing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sv-SE" i="1" dirty="0" smtClean="0"/>
              <a:t>helmetalliskt 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sv-SE" i="1" dirty="0" smtClean="0"/>
              <a:t>formbart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sv-SE" i="1" dirty="0" smtClean="0"/>
              <a:t>kan </a:t>
            </a:r>
            <a:r>
              <a:rPr lang="sv-SE" i="1" dirty="0" smtClean="0"/>
              <a:t>användas i </a:t>
            </a:r>
            <a:r>
              <a:rPr lang="sv-SE" i="1" dirty="0" smtClean="0"/>
              <a:t>högtemperaturapplikationer 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sv-SE" i="1" dirty="0" smtClean="0"/>
              <a:t>svetsbart 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sv-SE" i="1" dirty="0" smtClean="0"/>
              <a:t>ljuddämpande</a:t>
            </a:r>
          </a:p>
          <a:p>
            <a:pPr lvl="1" algn="l"/>
            <a:r>
              <a:rPr lang="sv-SE" dirty="0"/>
              <a:t>	</a:t>
            </a:r>
          </a:p>
        </p:txBody>
      </p:sp>
      <p:sp>
        <p:nvSpPr>
          <p:cNvPr id="4" name="textruta 3"/>
          <p:cNvSpPr txBox="1"/>
          <p:nvPr/>
        </p:nvSpPr>
        <p:spPr>
          <a:xfrm>
            <a:off x="0" y="0"/>
            <a:ext cx="4283968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sv-SE" dirty="0"/>
          </a:p>
        </p:txBody>
      </p:sp>
      <p:grpSp>
        <p:nvGrpSpPr>
          <p:cNvPr id="7" name="Grupp 6"/>
          <p:cNvGrpSpPr>
            <a:grpSpLocks noChangeAspect="1"/>
          </p:cNvGrpSpPr>
          <p:nvPr/>
        </p:nvGrpSpPr>
        <p:grpSpPr>
          <a:xfrm>
            <a:off x="179512" y="369332"/>
            <a:ext cx="4320480" cy="4232306"/>
            <a:chOff x="5652120" y="1844824"/>
            <a:chExt cx="3312368" cy="3312368"/>
          </a:xfrm>
        </p:grpSpPr>
        <p:sp>
          <p:nvSpPr>
            <p:cNvPr id="8" name="Rektangel 7"/>
            <p:cNvSpPr/>
            <p:nvPr/>
          </p:nvSpPr>
          <p:spPr>
            <a:xfrm>
              <a:off x="5652120" y="1844824"/>
              <a:ext cx="3312368" cy="3312368"/>
            </a:xfrm>
            <a:prstGeom prst="rect">
              <a:avLst/>
            </a:prstGeom>
            <a:solidFill>
              <a:srgbClr val="FF00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sv-SE" b="1" dirty="0"/>
            </a:p>
          </p:txBody>
        </p:sp>
        <p:pic>
          <p:nvPicPr>
            <p:cNvPr id="9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27692"/>
            <a:stretch/>
          </p:blipFill>
          <p:spPr bwMode="auto">
            <a:xfrm>
              <a:off x="5851366" y="2089084"/>
              <a:ext cx="2943696" cy="28629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Underrubrik 2"/>
          <p:cNvSpPr txBox="1">
            <a:spLocks/>
          </p:cNvSpPr>
          <p:nvPr/>
        </p:nvSpPr>
        <p:spPr>
          <a:xfrm>
            <a:off x="213862" y="4941168"/>
            <a:ext cx="3998098" cy="1176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v-SE" sz="1800" dirty="0" smtClean="0"/>
              <a:t>Åsa Lundevall, Swerea IVF</a:t>
            </a:r>
          </a:p>
          <a:p>
            <a:pPr algn="l"/>
            <a:r>
              <a:rPr lang="sv-SE" sz="1800" dirty="0" err="1" smtClean="0">
                <a:hlinkClick r:id="rId3"/>
              </a:rPr>
              <a:t>a</a:t>
            </a:r>
            <a:r>
              <a:rPr lang="sv-SE" sz="1800" dirty="0" err="1" smtClean="0">
                <a:hlinkClick r:id="rId3"/>
              </a:rPr>
              <a:t>sa.lundevall@swerea.se</a:t>
            </a:r>
            <a:endParaRPr lang="sv-SE" sz="1800" dirty="0" smtClean="0"/>
          </a:p>
          <a:p>
            <a:pPr algn="l"/>
            <a:r>
              <a:rPr lang="sv-SE" sz="1800" dirty="0" smtClean="0"/>
              <a:t>031-7066059</a:t>
            </a:r>
            <a:endParaRPr lang="sv-SE" sz="1800" dirty="0"/>
          </a:p>
        </p:txBody>
      </p:sp>
      <p:sp>
        <p:nvSpPr>
          <p:cNvPr id="5" name="textruta 4"/>
          <p:cNvSpPr txBox="1"/>
          <p:nvPr/>
        </p:nvSpPr>
        <p:spPr>
          <a:xfrm>
            <a:off x="1691680" y="1196752"/>
            <a:ext cx="25202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800" dirty="0" smtClean="0">
                <a:solidFill>
                  <a:schemeClr val="bg1"/>
                </a:solidFill>
              </a:rPr>
              <a:t>Plats för stor bild</a:t>
            </a:r>
            <a:endParaRPr lang="sv-SE" sz="4800" dirty="0">
              <a:solidFill>
                <a:schemeClr val="bg1"/>
              </a:solidFill>
            </a:endParaRPr>
          </a:p>
        </p:txBody>
      </p:sp>
      <p:pic>
        <p:nvPicPr>
          <p:cNvPr id="12" name="Bildobjekt 11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332656"/>
            <a:ext cx="4445074" cy="4255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Bildobjekt 10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616" y="1412776"/>
            <a:ext cx="2664296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09647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/>
          <p:cNvSpPr txBox="1"/>
          <p:nvPr/>
        </p:nvSpPr>
        <p:spPr>
          <a:xfrm>
            <a:off x="0" y="-180"/>
            <a:ext cx="9144000" cy="369332"/>
          </a:xfrm>
          <a:prstGeom prst="rect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sv-S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504" y="476673"/>
            <a:ext cx="7772400" cy="648072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METMASK 2</a:t>
            </a:r>
            <a:endParaRPr lang="sv-SE" dirty="0"/>
          </a:p>
        </p:txBody>
      </p:sp>
      <p:sp>
        <p:nvSpPr>
          <p:cNvPr id="4" name="Underrubrik 2"/>
          <p:cNvSpPr txBox="1">
            <a:spLocks/>
          </p:cNvSpPr>
          <p:nvPr/>
        </p:nvSpPr>
        <p:spPr>
          <a:xfrm>
            <a:off x="107504" y="1412776"/>
            <a:ext cx="6120680" cy="496855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 smtClean="0"/>
              <a:t>Ett </a:t>
            </a:r>
            <a:r>
              <a:rPr lang="sv-SE" b="1" dirty="0" smtClean="0"/>
              <a:t>unikt </a:t>
            </a:r>
            <a:r>
              <a:rPr lang="sv-SE" b="1" dirty="0" smtClean="0"/>
              <a:t>formbart, helmetalliskt, </a:t>
            </a:r>
            <a:r>
              <a:rPr lang="sv-SE" b="1" dirty="0" smtClean="0"/>
              <a:t>lättviktslaminat </a:t>
            </a:r>
            <a:r>
              <a:rPr lang="sv-SE" dirty="0" smtClean="0"/>
              <a:t>som även kan användas i </a:t>
            </a:r>
            <a:r>
              <a:rPr lang="sv-SE" b="1" dirty="0" smtClean="0"/>
              <a:t>högtemperaturapplikationer</a:t>
            </a:r>
            <a:r>
              <a:rPr lang="sv-SE" dirty="0" smtClean="0"/>
              <a:t> och som är </a:t>
            </a:r>
            <a:r>
              <a:rPr lang="sv-SE" b="1" dirty="0" smtClean="0"/>
              <a:t>svetsbart</a:t>
            </a:r>
            <a:r>
              <a:rPr lang="sv-SE" dirty="0" smtClean="0"/>
              <a:t> har tagits fram inom det </a:t>
            </a:r>
            <a:r>
              <a:rPr lang="sv-SE" dirty="0" err="1" smtClean="0"/>
              <a:t>Vinnova-finansierade</a:t>
            </a:r>
            <a:r>
              <a:rPr lang="sv-SE" dirty="0" smtClean="0"/>
              <a:t> </a:t>
            </a:r>
            <a:r>
              <a:rPr lang="sv-SE" dirty="0" err="1" smtClean="0"/>
              <a:t>METMASK-projektet</a:t>
            </a:r>
            <a:r>
              <a:rPr lang="sv-SE" dirty="0" smtClean="0"/>
              <a:t>. </a:t>
            </a:r>
            <a:endParaRPr lang="sv-SE" dirty="0" smtClean="0"/>
          </a:p>
          <a:p>
            <a:endParaRPr lang="sv-SE" dirty="0" smtClean="0"/>
          </a:p>
          <a:p>
            <a:r>
              <a:rPr lang="sv-SE" b="1" dirty="0" smtClean="0"/>
              <a:t>Utmaning att</a:t>
            </a:r>
            <a:r>
              <a:rPr lang="sv-SE" dirty="0" smtClean="0"/>
              <a:t>: </a:t>
            </a:r>
            <a:r>
              <a:rPr lang="sv-SE" dirty="0" smtClean="0"/>
              <a:t>vidareutveckla laminatet med avseende på vikt i förhållande till prestanda, formbarhet och ytstruktur. </a:t>
            </a:r>
          </a:p>
          <a:p>
            <a:endParaRPr lang="sv-SE" dirty="0" smtClean="0"/>
          </a:p>
          <a:p>
            <a:r>
              <a:rPr lang="sv-SE" b="1" dirty="0" smtClean="0"/>
              <a:t>Planerat arbete</a:t>
            </a:r>
            <a:r>
              <a:rPr lang="sv-SE" dirty="0" smtClean="0"/>
              <a:t>: vidareutveckling </a:t>
            </a:r>
            <a:r>
              <a:rPr lang="sv-SE" dirty="0" smtClean="0"/>
              <a:t>av laminatkonceptet genom anpassad stickning, typer av täckplåtar, simulering, verifiering, vidareutveckling av tillverkningsprocessen från </a:t>
            </a:r>
            <a:r>
              <a:rPr lang="sv-SE" dirty="0" err="1" smtClean="0"/>
              <a:t>batchnivå</a:t>
            </a:r>
            <a:r>
              <a:rPr lang="sv-SE" dirty="0" smtClean="0"/>
              <a:t> till  koncept för storskalig produktion, </a:t>
            </a:r>
            <a:r>
              <a:rPr lang="sv-SE" dirty="0" err="1" smtClean="0"/>
              <a:t>värdekedjeformering</a:t>
            </a:r>
            <a:r>
              <a:rPr lang="sv-SE" dirty="0" smtClean="0"/>
              <a:t> och kostnadskartläggning</a:t>
            </a:r>
            <a:endParaRPr lang="sv-SE" dirty="0" smtClean="0"/>
          </a:p>
          <a:p>
            <a:pPr lvl="1"/>
            <a:r>
              <a:rPr lang="sv-SE" dirty="0" smtClean="0"/>
              <a:t>	</a:t>
            </a:r>
            <a:endParaRPr lang="sv-SE" dirty="0"/>
          </a:p>
        </p:txBody>
      </p:sp>
      <p:pic>
        <p:nvPicPr>
          <p:cNvPr id="5" name="Bildobjekt 4"/>
          <p:cNvPicPr/>
          <p:nvPr/>
        </p:nvPicPr>
        <p:blipFill>
          <a:blip r:embed="rId2" cstate="print">
            <a:lum bright="6000"/>
          </a:blip>
          <a:srcRect/>
          <a:stretch>
            <a:fillRect/>
          </a:stretch>
        </p:blipFill>
        <p:spPr bwMode="auto">
          <a:xfrm>
            <a:off x="6444208" y="1196752"/>
            <a:ext cx="2699792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Bildobjekt 2" descr="Image003.jpg"/>
          <p:cNvPicPr/>
          <p:nvPr/>
        </p:nvPicPr>
        <p:blipFill>
          <a:blip r:embed="rId3" cstate="print">
            <a:lum bright="5000"/>
          </a:blip>
          <a:srcRect l="11026" r="12251"/>
          <a:stretch>
            <a:fillRect/>
          </a:stretch>
        </p:blipFill>
        <p:spPr>
          <a:xfrm>
            <a:off x="6444208" y="3284984"/>
            <a:ext cx="2699792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493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3841165"/>
            <a:ext cx="3275856" cy="3016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ruta 5"/>
          <p:cNvSpPr txBox="1"/>
          <p:nvPr/>
        </p:nvSpPr>
        <p:spPr>
          <a:xfrm>
            <a:off x="0" y="-180"/>
            <a:ext cx="9144000" cy="369332"/>
          </a:xfrm>
          <a:prstGeom prst="rect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sv-S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504" y="476673"/>
            <a:ext cx="7772400" cy="648072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Idag söker vi dig….</a:t>
            </a:r>
            <a:endParaRPr lang="sv-SE" dirty="0"/>
          </a:p>
        </p:txBody>
      </p:sp>
      <p:sp>
        <p:nvSpPr>
          <p:cNvPr id="8" name="Underrubrik 2"/>
          <p:cNvSpPr txBox="1">
            <a:spLocks/>
          </p:cNvSpPr>
          <p:nvPr/>
        </p:nvSpPr>
        <p:spPr>
          <a:xfrm>
            <a:off x="107504" y="1412776"/>
            <a:ext cx="8928992" cy="496855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2800" b="1" i="1" dirty="0" smtClean="0"/>
              <a:t>…som vill vara med i ett fortsättningsprojekt!</a:t>
            </a:r>
          </a:p>
          <a:p>
            <a:endParaRPr lang="sv-SE" sz="2800" i="1" dirty="0" smtClean="0"/>
          </a:p>
          <a:p>
            <a:r>
              <a:rPr lang="sv-SE" sz="2800" i="1" dirty="0" smtClean="0"/>
              <a:t>Speciellt söker vi företag som är i behov att lättviktsmaterial och vill vara med att vidareutveckla och verifiera materialen utifrån era behov och krav</a:t>
            </a:r>
          </a:p>
          <a:p>
            <a:endParaRPr lang="sv-SE" sz="2800" i="1" dirty="0" smtClean="0"/>
          </a:p>
          <a:p>
            <a:r>
              <a:rPr lang="sv-SE" sz="2800" i="1" dirty="0" smtClean="0"/>
              <a:t>Var med och utveckla framtiden med oss!</a:t>
            </a:r>
            <a:endParaRPr lang="sv-SE" sz="2800" dirty="0"/>
          </a:p>
          <a:p>
            <a:endParaRPr lang="sv-SE" dirty="0" smtClean="0"/>
          </a:p>
          <a:p>
            <a:pPr lvl="1"/>
            <a:r>
              <a:rPr lang="sv-SE" dirty="0" smtClean="0"/>
              <a:t>	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351015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819</TotalTime>
  <Words>162</Words>
  <Application>Microsoft Office PowerPoint</Application>
  <PresentationFormat>Bildspel på skärmen (4:3)</PresentationFormat>
  <Paragraphs>32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Bildrubriker</vt:lpstr>
      </vt:variant>
      <vt:variant>
        <vt:i4>3</vt:i4>
      </vt:variant>
    </vt:vector>
  </HeadingPairs>
  <TitlesOfParts>
    <vt:vector size="5" baseType="lpstr">
      <vt:lpstr>Office-tema</vt:lpstr>
      <vt:lpstr>Anpassad formgivning</vt:lpstr>
      <vt:lpstr>Stickad metall i formbart lättviktslaminat- METMASK 2  </vt:lpstr>
      <vt:lpstr>METMASK 2</vt:lpstr>
      <vt:lpstr>Idag söker vi dig….</vt:lpstr>
    </vt:vector>
  </TitlesOfParts>
  <Company>Svenskt Naringsliv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Metalliska material  och samhällsutmaningar</dc:title>
  <dc:creator>Nilson, Gert</dc:creator>
  <cp:lastModifiedBy>Åsa Lundevall</cp:lastModifiedBy>
  <cp:revision>77</cp:revision>
  <dcterms:created xsi:type="dcterms:W3CDTF">2014-01-31T07:18:20Z</dcterms:created>
  <dcterms:modified xsi:type="dcterms:W3CDTF">2015-02-27T11:45:15Z</dcterms:modified>
</cp:coreProperties>
</file>