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301" r:id="rId4"/>
    <p:sldId id="293" r:id="rId5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73" autoAdjust="0"/>
    <p:restoredTop sz="94660"/>
  </p:normalViewPr>
  <p:slideViewPr>
    <p:cSldViewPr>
      <p:cViewPr varScale="1">
        <p:scale>
          <a:sx n="64" d="100"/>
          <a:sy n="64" d="100"/>
        </p:scale>
        <p:origin x="-140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5476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6563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081838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62594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77175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41756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44521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349624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07240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418586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7589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574924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50676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08238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3EF67-6995-4B62-9B5D-AF9E2FA611F7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324353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dirty="0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549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58135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318185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150098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86783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15160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12710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43B8D8-37C6-4628-A619-5148C8DDE1CF}" type="datetimeFigureOut">
              <a:rPr lang="sv-SE" smtClean="0"/>
              <a:t>2015-03-03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299EB-7799-44B8-9F8C-86DDCCB9237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6741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dirty="0" smtClean="0"/>
              <a:t>Klicka här för att ändra format på bakgrundstexten</a:t>
            </a:r>
          </a:p>
          <a:p>
            <a:pPr lvl="1"/>
            <a:r>
              <a:rPr lang="sv-SE" dirty="0" smtClean="0"/>
              <a:t>Nivå två</a:t>
            </a:r>
          </a:p>
          <a:p>
            <a:pPr lvl="2"/>
            <a:r>
              <a:rPr lang="sv-SE" dirty="0" smtClean="0"/>
              <a:t>Nivå tre</a:t>
            </a:r>
          </a:p>
          <a:p>
            <a:pPr lvl="3"/>
            <a:r>
              <a:rPr lang="sv-SE" dirty="0" smtClean="0"/>
              <a:t>Nivå fyra</a:t>
            </a:r>
          </a:p>
          <a:p>
            <a:pPr lvl="4"/>
            <a:r>
              <a:rPr lang="sv-SE" dirty="0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A3EF67-6995-4B62-9B5D-AF9E2FA611F7}" type="datetimeFigureOut">
              <a:rPr lang="sv-SE" smtClean="0"/>
              <a:t>2015-03-03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465CF7-4AC9-40ED-B31C-5C28C4D9A1A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55473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4644008" y="8671"/>
            <a:ext cx="4462264" cy="1470025"/>
          </a:xfrm>
        </p:spPr>
        <p:txBody>
          <a:bodyPr>
            <a:normAutofit/>
          </a:bodyPr>
          <a:lstStyle/>
          <a:p>
            <a:r>
              <a:rPr lang="sv-SE" b="1" dirty="0">
                <a:solidFill>
                  <a:srgbClr val="FF00FF"/>
                </a:solidFill>
              </a:rPr>
              <a:t>Klusterfritt stål</a:t>
            </a:r>
            <a:endParaRPr lang="sv-SE" b="1" dirty="0">
              <a:solidFill>
                <a:srgbClr val="FF00FF"/>
              </a:solidFill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0" y="0"/>
            <a:ext cx="4283968" cy="369332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endParaRPr lang="sv-SE" dirty="0"/>
          </a:p>
        </p:txBody>
      </p:sp>
      <p:sp>
        <p:nvSpPr>
          <p:cNvPr id="10" name="Underrubrik 2"/>
          <p:cNvSpPr txBox="1">
            <a:spLocks/>
          </p:cNvSpPr>
          <p:nvPr/>
        </p:nvSpPr>
        <p:spPr>
          <a:xfrm>
            <a:off x="213862" y="4941168"/>
            <a:ext cx="3998098" cy="11765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sv-SE" sz="1800" dirty="0" smtClean="0"/>
              <a:t>Kontaktuppgifter idéställare.</a:t>
            </a:r>
            <a:endParaRPr lang="sv-SE" sz="1800" dirty="0"/>
          </a:p>
        </p:txBody>
      </p:sp>
      <p:sp>
        <p:nvSpPr>
          <p:cNvPr id="5" name="textruta 4"/>
          <p:cNvSpPr txBox="1"/>
          <p:nvPr/>
        </p:nvSpPr>
        <p:spPr>
          <a:xfrm>
            <a:off x="1691680" y="1196752"/>
            <a:ext cx="252028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4800" dirty="0" smtClean="0">
                <a:solidFill>
                  <a:schemeClr val="bg1"/>
                </a:solidFill>
              </a:rPr>
              <a:t>Plats för stor bild</a:t>
            </a:r>
            <a:endParaRPr lang="sv-SE" sz="48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69332"/>
            <a:ext cx="4792663" cy="5614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Underrubrik 2"/>
          <p:cNvSpPr>
            <a:spLocks noGrp="1"/>
          </p:cNvSpPr>
          <p:nvPr>
            <p:ph type="subTitle" idx="1"/>
          </p:nvPr>
        </p:nvSpPr>
        <p:spPr>
          <a:xfrm>
            <a:off x="4585428" y="1234954"/>
            <a:ext cx="4464496" cy="5002358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sz="2400" dirty="0"/>
              <a:t>Stålindustrin </a:t>
            </a:r>
            <a:r>
              <a:rPr lang="sv-SE" sz="2400" dirty="0" smtClean="0"/>
              <a:t>har processer </a:t>
            </a:r>
            <a:r>
              <a:rPr lang="sv-SE" sz="2400" dirty="0"/>
              <a:t>för att </a:t>
            </a:r>
            <a:r>
              <a:rPr lang="sv-SE" sz="2400" dirty="0" smtClean="0"/>
              <a:t>tillverka </a:t>
            </a:r>
            <a:r>
              <a:rPr lang="sv-SE" sz="2400" dirty="0"/>
              <a:t>stål </a:t>
            </a:r>
            <a:r>
              <a:rPr lang="sv-SE" sz="2400" dirty="0" smtClean="0"/>
              <a:t>med krav på inre </a:t>
            </a:r>
            <a:r>
              <a:rPr lang="sv-SE" sz="2400" dirty="0"/>
              <a:t>renhet från skadliga oxidiska inneslutningar. Ett kvarstående problemområde </a:t>
            </a:r>
            <a:r>
              <a:rPr lang="sv-SE" sz="2400" dirty="0" smtClean="0"/>
              <a:t>rör </a:t>
            </a:r>
            <a:r>
              <a:rPr lang="sv-SE" sz="2400" dirty="0"/>
              <a:t>de förändringar som sker med inneslutningar mellan gjutlåda och kokill</a:t>
            </a:r>
            <a:r>
              <a:rPr lang="sv-SE" sz="2400" dirty="0" smtClean="0"/>
              <a:t>.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sz="2400" dirty="0" smtClean="0"/>
              <a:t>Inneslutningarnas kemiska olikheter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sz="2400" dirty="0" smtClean="0"/>
              <a:t>Ren Al2O3 återfinns på gjutrörets insida. 0,002% till 95% renhet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r>
              <a:rPr lang="sv-SE" sz="2400" dirty="0" smtClean="0"/>
              <a:t>……</a:t>
            </a:r>
            <a:endParaRPr lang="sv-SE" sz="2400" dirty="0"/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sv-SE" sz="2400" dirty="0" smtClean="0"/>
          </a:p>
          <a:p>
            <a:pPr lvl="1" algn="l"/>
            <a:r>
              <a:rPr lang="sv-SE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096471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0" y="-180"/>
            <a:ext cx="9144000" cy="369332"/>
          </a:xfrm>
          <a:prstGeom prst="rect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sv-S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742950"/>
            <a:ext cx="3213100" cy="6115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Underrubrik 2"/>
          <p:cNvSpPr txBox="1">
            <a:spLocks/>
          </p:cNvSpPr>
          <p:nvPr/>
        </p:nvSpPr>
        <p:spPr>
          <a:xfrm>
            <a:off x="4572000" y="1628800"/>
            <a:ext cx="4464496" cy="3262114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25000" lnSpcReduction="20000"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v-SE" sz="11200" dirty="0" smtClean="0"/>
              <a:t>Det låga trycket som uppstår mellan stopparstake och säte (</a:t>
            </a:r>
            <a:r>
              <a:rPr lang="sv-SE" sz="11200" dirty="0" err="1" smtClean="0"/>
              <a:t>Bernoullieffekt</a:t>
            </a:r>
            <a:r>
              <a:rPr lang="sv-SE" sz="11200" dirty="0" smtClean="0"/>
              <a:t>) kan förgasa tryckkänsliga oxider.</a:t>
            </a:r>
          </a:p>
          <a:p>
            <a:r>
              <a:rPr lang="sv-SE" sz="11200" dirty="0" smtClean="0"/>
              <a:t>Denna process ger i sin förlängning en sammahållen modell för i stort sett alla fenomen runt igensättning och klusterbildning</a:t>
            </a:r>
            <a:r>
              <a:rPr lang="sv-SE" dirty="0" smtClean="0"/>
              <a:t>	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24935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ruta 5"/>
          <p:cNvSpPr txBox="1"/>
          <p:nvPr/>
        </p:nvSpPr>
        <p:spPr>
          <a:xfrm>
            <a:off x="0" y="-180"/>
            <a:ext cx="9144000" cy="369332"/>
          </a:xfrm>
          <a:prstGeom prst="rect">
            <a:avLst/>
          </a:prstGeom>
          <a:solidFill>
            <a:srgbClr val="FF00FF"/>
          </a:solidFill>
          <a:ln>
            <a:solidFill>
              <a:srgbClr val="FF00FF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sv-SE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0274" y="980728"/>
            <a:ext cx="4768215" cy="4392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7941" y="1484784"/>
            <a:ext cx="3874925" cy="2258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ruta 3"/>
          <p:cNvSpPr txBox="1"/>
          <p:nvPr/>
        </p:nvSpPr>
        <p:spPr>
          <a:xfrm>
            <a:off x="4211960" y="4509120"/>
            <a:ext cx="43409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dirty="0" smtClean="0"/>
              <a:t>Intresserade stålverk partner/diskussion rostfri</a:t>
            </a:r>
          </a:p>
          <a:p>
            <a:r>
              <a:rPr lang="sv-SE" sz="2400" dirty="0" smtClean="0"/>
              <a:t>Utvärdering av renhet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510151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803</TotalTime>
  <Words>101</Words>
  <Application>Microsoft Office PowerPoint</Application>
  <PresentationFormat>Bildspel på skärmen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3</vt:i4>
      </vt:variant>
    </vt:vector>
  </HeadingPairs>
  <TitlesOfParts>
    <vt:vector size="5" baseType="lpstr">
      <vt:lpstr>Office-tema</vt:lpstr>
      <vt:lpstr>Anpassad formgivning</vt:lpstr>
      <vt:lpstr>Klusterfritt stål</vt:lpstr>
      <vt:lpstr>PowerPoint-presentation</vt:lpstr>
      <vt:lpstr>PowerPoint-presentation</vt:lpstr>
    </vt:vector>
  </TitlesOfParts>
  <Company>Svenskt Naringsliv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Metalliska material  och samhällsutmaningar</dc:title>
  <dc:creator>Nilson, Gert</dc:creator>
  <cp:lastModifiedBy>Sten Ångström</cp:lastModifiedBy>
  <cp:revision>72</cp:revision>
  <dcterms:created xsi:type="dcterms:W3CDTF">2014-01-31T07:18:20Z</dcterms:created>
  <dcterms:modified xsi:type="dcterms:W3CDTF">2015-03-03T13:49:40Z</dcterms:modified>
</cp:coreProperties>
</file>