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3" autoAdjust="0"/>
    <p:restoredTop sz="94660"/>
  </p:normalViewPr>
  <p:slideViewPr>
    <p:cSldViewPr>
      <p:cViewPr varScale="1">
        <p:scale>
          <a:sx n="64" d="100"/>
          <a:sy n="64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t>2015-03-03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t>2015-03-03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8" y="8671"/>
            <a:ext cx="4462264" cy="1470025"/>
          </a:xfrm>
        </p:spPr>
        <p:txBody>
          <a:bodyPr>
            <a:normAutofit/>
          </a:bodyPr>
          <a:lstStyle/>
          <a:p>
            <a:r>
              <a:rPr lang="sv-SE" b="1" dirty="0">
                <a:solidFill>
                  <a:srgbClr val="FF00FF"/>
                </a:solidFill>
              </a:rPr>
              <a:t>Klusterfritt stål</a:t>
            </a:r>
            <a:endParaRPr lang="sv-SE" b="1" dirty="0">
              <a:solidFill>
                <a:srgbClr val="FF00FF"/>
              </a:solidFill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sp>
        <p:nvSpPr>
          <p:cNvPr id="10" name="Underrubrik 2"/>
          <p:cNvSpPr txBox="1">
            <a:spLocks/>
          </p:cNvSpPr>
          <p:nvPr/>
        </p:nvSpPr>
        <p:spPr>
          <a:xfrm>
            <a:off x="213862" y="4941168"/>
            <a:ext cx="3998098" cy="1176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Kontaktuppgifter idéställare.</a:t>
            </a:r>
            <a:endParaRPr lang="sv-SE" sz="1800" dirty="0"/>
          </a:p>
        </p:txBody>
      </p:sp>
      <p:sp>
        <p:nvSpPr>
          <p:cNvPr id="5" name="textruta 4"/>
          <p:cNvSpPr txBox="1"/>
          <p:nvPr/>
        </p:nvSpPr>
        <p:spPr>
          <a:xfrm>
            <a:off x="1691680" y="1196752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chemeClr val="bg1"/>
                </a:solidFill>
              </a:rPr>
              <a:t>Plats för stor bild</a:t>
            </a:r>
            <a:endParaRPr lang="sv-SE" sz="48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9332"/>
            <a:ext cx="4792663" cy="561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4585428" y="1234954"/>
            <a:ext cx="4464496" cy="5002358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400" dirty="0"/>
              <a:t>Stålindustrin </a:t>
            </a:r>
            <a:r>
              <a:rPr lang="sv-SE" sz="2400" dirty="0" smtClean="0"/>
              <a:t>har processer </a:t>
            </a:r>
            <a:r>
              <a:rPr lang="sv-SE" sz="2400" dirty="0"/>
              <a:t>för att </a:t>
            </a:r>
            <a:r>
              <a:rPr lang="sv-SE" sz="2400" dirty="0" smtClean="0"/>
              <a:t>tillverka </a:t>
            </a:r>
            <a:r>
              <a:rPr lang="sv-SE" sz="2400" dirty="0"/>
              <a:t>stål </a:t>
            </a:r>
            <a:r>
              <a:rPr lang="sv-SE" sz="2400" dirty="0" smtClean="0"/>
              <a:t>med krav på inre </a:t>
            </a:r>
            <a:r>
              <a:rPr lang="sv-SE" sz="2400" dirty="0"/>
              <a:t>renhet från skadliga oxidiska inneslutningar. Ett kvarstående problemområde </a:t>
            </a:r>
            <a:r>
              <a:rPr lang="sv-SE" sz="2400" dirty="0" smtClean="0"/>
              <a:t>rör </a:t>
            </a:r>
            <a:r>
              <a:rPr lang="sv-SE" sz="2400" dirty="0"/>
              <a:t>de förändringar som sker med inneslutningar mellan gjutlåda och kokill</a:t>
            </a:r>
            <a:r>
              <a:rPr lang="sv-SE" sz="2400" dirty="0" smtClean="0"/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400" dirty="0" smtClean="0"/>
              <a:t>Inneslutningarnas kemiska olikheter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400" dirty="0" smtClean="0"/>
              <a:t>Ren Al2O3 återfinns på gjutrörets insida. 0,002% till 95% renhet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sz="2400" dirty="0" smtClean="0"/>
              <a:t>……</a:t>
            </a:r>
            <a:endParaRPr lang="sv-SE" sz="24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v-SE" sz="2400" dirty="0" smtClean="0"/>
          </a:p>
          <a:p>
            <a:pPr lvl="1" algn="l"/>
            <a:r>
              <a:rPr lang="sv-SE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42950"/>
            <a:ext cx="3213100" cy="611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Underrubrik 2"/>
          <p:cNvSpPr txBox="1">
            <a:spLocks/>
          </p:cNvSpPr>
          <p:nvPr/>
        </p:nvSpPr>
        <p:spPr>
          <a:xfrm>
            <a:off x="4572000" y="1628800"/>
            <a:ext cx="4464496" cy="326211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250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1200" dirty="0" smtClean="0"/>
              <a:t>Det låga trycket som uppstår mellan stopparstake och säte (</a:t>
            </a:r>
            <a:r>
              <a:rPr lang="sv-SE" sz="11200" dirty="0" err="1" smtClean="0"/>
              <a:t>Bernoullieffekt</a:t>
            </a:r>
            <a:r>
              <a:rPr lang="sv-SE" sz="11200" dirty="0" smtClean="0"/>
              <a:t>) kan förgasa tryckkänsliga oxider.</a:t>
            </a:r>
          </a:p>
          <a:p>
            <a:r>
              <a:rPr lang="sv-SE" sz="11200" dirty="0" smtClean="0"/>
              <a:t>Denna process ger i sin förlängning en sammahållen modell för i stort sett alla fenomen runt igensättning och klusterbildning</a:t>
            </a:r>
            <a:r>
              <a:rPr lang="sv-SE" dirty="0" smtClean="0"/>
              <a:t>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274" y="980728"/>
            <a:ext cx="4768215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7941" y="1484784"/>
            <a:ext cx="3874925" cy="2258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ruta 3"/>
          <p:cNvSpPr txBox="1"/>
          <p:nvPr/>
        </p:nvSpPr>
        <p:spPr>
          <a:xfrm>
            <a:off x="4211960" y="4509120"/>
            <a:ext cx="43409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Intresserade stålverk partner/diskussion rostfri</a:t>
            </a:r>
          </a:p>
          <a:p>
            <a:r>
              <a:rPr lang="sv-SE" sz="2400" dirty="0" smtClean="0"/>
              <a:t>Utvärdering av renhet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101</Words>
  <Application>Microsoft Office PowerPoint</Application>
  <PresentationFormat>Bildspel på skärmen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Bildrubriker</vt:lpstr>
      </vt:variant>
      <vt:variant>
        <vt:i4>3</vt:i4>
      </vt:variant>
    </vt:vector>
  </HeadingPairs>
  <TitlesOfParts>
    <vt:vector size="5" baseType="lpstr">
      <vt:lpstr>Office-tema</vt:lpstr>
      <vt:lpstr>Anpassad formgivning</vt:lpstr>
      <vt:lpstr>Klusterfritt stål</vt:lpstr>
      <vt:lpstr>PowerPoint-presentation</vt:lpstr>
      <vt:lpstr>PowerPoint-presentation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Sten Ångström</cp:lastModifiedBy>
  <cp:revision>72</cp:revision>
  <dcterms:created xsi:type="dcterms:W3CDTF">2014-01-31T07:18:20Z</dcterms:created>
  <dcterms:modified xsi:type="dcterms:W3CDTF">2015-03-03T13:49:40Z</dcterms:modified>
</cp:coreProperties>
</file>