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73" autoAdjust="0"/>
    <p:restoredTop sz="94660"/>
  </p:normalViewPr>
  <p:slideViewPr>
    <p:cSldViewPr>
      <p:cViewPr>
        <p:scale>
          <a:sx n="110" d="100"/>
          <a:sy n="110" d="100"/>
        </p:scale>
        <p:origin x="-1602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2015-02-26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960000" y="180000"/>
            <a:ext cx="5040000" cy="1088759"/>
          </a:xfrm>
        </p:spPr>
        <p:txBody>
          <a:bodyPr>
            <a:noAutofit/>
          </a:bodyPr>
          <a:lstStyle/>
          <a:p>
            <a:r>
              <a:rPr lang="sv-SE" sz="3000" b="1" dirty="0" smtClean="0">
                <a:solidFill>
                  <a:srgbClr val="FF00FF"/>
                </a:solidFill>
              </a:rPr>
              <a:t>Väteinducerad försprödning av höghållfasta konstruktionsstål</a:t>
            </a:r>
            <a:endParaRPr lang="sv-SE" sz="3000" b="1" dirty="0">
              <a:solidFill>
                <a:srgbClr val="FF00FF"/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11967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chemeClr val="bg1"/>
                </a:solidFill>
              </a:rPr>
              <a:t>Plats för stor bild</a:t>
            </a:r>
            <a:endParaRPr lang="sv-SE" sz="4800" dirty="0">
              <a:solidFill>
                <a:schemeClr val="bg1"/>
              </a:solidFill>
            </a:endParaRPr>
          </a:p>
        </p:txBody>
      </p:sp>
      <p:pic>
        <p:nvPicPr>
          <p:cNvPr id="11" name="Picture 2" descr="sent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180000"/>
            <a:ext cx="3671888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3960000" y="1584000"/>
            <a:ext cx="4465637" cy="37800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smtClean="0"/>
              <a:t>SSAB</a:t>
            </a:r>
            <a:endParaRPr lang="sv-SE" sz="28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err="1" smtClean="0"/>
              <a:t>Outokumpu</a:t>
            </a:r>
            <a:r>
              <a:rPr lang="en-GB" sz="2800" dirty="0" smtClean="0"/>
              <a:t> Stainless</a:t>
            </a:r>
          </a:p>
          <a:p>
            <a:pPr algn="l">
              <a:defRPr/>
            </a:pPr>
            <a:r>
              <a:rPr lang="en-GB" sz="2800" dirty="0" err="1"/>
              <a:t>Ovako</a:t>
            </a:r>
            <a:endParaRPr lang="en-GB" sz="2800" dirty="0"/>
          </a:p>
          <a:p>
            <a:pPr algn="l">
              <a:defRPr/>
            </a:pPr>
            <a:r>
              <a:rPr lang="en-GB" sz="2800" dirty="0" err="1"/>
              <a:t>Ramnäs</a:t>
            </a:r>
            <a:r>
              <a:rPr lang="en-GB" sz="2800" dirty="0"/>
              <a:t> </a:t>
            </a:r>
            <a:r>
              <a:rPr lang="en-GB" sz="2800" dirty="0" err="1"/>
              <a:t>Bruk</a:t>
            </a:r>
            <a:endParaRPr lang="en-GB" sz="28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err="1" smtClean="0"/>
              <a:t>Sandvik</a:t>
            </a:r>
            <a:r>
              <a:rPr lang="en-GB" sz="2800" dirty="0" smtClean="0"/>
              <a:t> Materials Technology</a:t>
            </a: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err="1" smtClean="0"/>
              <a:t>Vattenfall</a:t>
            </a:r>
            <a:endParaRPr lang="en-GB" sz="2800" dirty="0" smtClean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smtClean="0"/>
              <a:t>KTH</a:t>
            </a: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err="1" smtClean="0"/>
              <a:t>Swerea</a:t>
            </a:r>
            <a:r>
              <a:rPr lang="en-GB" sz="2800" dirty="0" smtClean="0"/>
              <a:t> KIMAB</a:t>
            </a:r>
            <a:endParaRPr lang="sv-SE" sz="2800" dirty="0"/>
          </a:p>
        </p:txBody>
      </p:sp>
      <p:sp>
        <p:nvSpPr>
          <p:cNvPr id="13" name="Underrubrik 2"/>
          <p:cNvSpPr txBox="1">
            <a:spLocks/>
          </p:cNvSpPr>
          <p:nvPr/>
        </p:nvSpPr>
        <p:spPr bwMode="auto">
          <a:xfrm>
            <a:off x="107950" y="4437063"/>
            <a:ext cx="417671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sv-SE" altLang="sv-SE" sz="2800" b="1" dirty="0">
                <a:solidFill>
                  <a:srgbClr val="898989"/>
                </a:solidFill>
              </a:rPr>
              <a:t>Pål </a:t>
            </a:r>
            <a:r>
              <a:rPr lang="sv-SE" altLang="sv-SE" sz="2800" b="1" dirty="0" err="1">
                <a:solidFill>
                  <a:srgbClr val="898989"/>
                </a:solidFill>
              </a:rPr>
              <a:t>Efsing</a:t>
            </a:r>
            <a:r>
              <a:rPr lang="sv-SE" altLang="sv-SE" sz="2800" b="1" dirty="0">
                <a:solidFill>
                  <a:srgbClr val="898989"/>
                </a:solidFill>
              </a:rPr>
              <a:t>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sv-SE" altLang="sv-SE" sz="2800" b="1" dirty="0">
                <a:solidFill>
                  <a:srgbClr val="898989"/>
                </a:solidFill>
              </a:rPr>
              <a:t>efsing@kth.se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sv-SE" altLang="sv-SE" sz="2800" dirty="0">
                <a:solidFill>
                  <a:srgbClr val="898989"/>
                </a:solidFill>
              </a:rPr>
              <a:t>Sten Wessman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sv-SE" altLang="sv-SE" sz="2800" dirty="0">
                <a:solidFill>
                  <a:srgbClr val="898989"/>
                </a:solidFill>
              </a:rPr>
              <a:t>sten.wessman@swerea.se</a:t>
            </a:r>
            <a:endParaRPr lang="en-GB" altLang="sv-SE" sz="2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80000" y="540000"/>
            <a:ext cx="8929688" cy="27368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sv-SE" altLang="sv-SE" sz="2000" b="1" i="1" dirty="0">
                <a:solidFill>
                  <a:srgbClr val="898989"/>
                </a:solidFill>
              </a:rPr>
              <a:t>Stål med allt högre hållfastheter används i konstruktioner i syfte att </a:t>
            </a:r>
            <a:r>
              <a:rPr lang="sv-SE" altLang="sv-SE" sz="2000" b="1" i="1" dirty="0" err="1" smtClean="0">
                <a:solidFill>
                  <a:srgbClr val="898989"/>
                </a:solidFill>
              </a:rPr>
              <a:t>att</a:t>
            </a:r>
            <a:r>
              <a:rPr lang="sv-SE" altLang="sv-SE" sz="2000" b="1" i="1" dirty="0" smtClean="0">
                <a:solidFill>
                  <a:srgbClr val="898989"/>
                </a:solidFill>
              </a:rPr>
              <a:t> </a:t>
            </a:r>
            <a:r>
              <a:rPr lang="sv-SE" altLang="sv-SE" sz="2000" b="1" i="1" dirty="0">
                <a:solidFill>
                  <a:srgbClr val="898989"/>
                </a:solidFill>
              </a:rPr>
              <a:t>öka </a:t>
            </a:r>
            <a:r>
              <a:rPr lang="sv-SE" altLang="sv-SE" sz="2000" b="1" i="1" dirty="0" smtClean="0">
                <a:solidFill>
                  <a:srgbClr val="898989"/>
                </a:solidFill>
              </a:rPr>
              <a:t>prestanda och minska </a:t>
            </a:r>
            <a:r>
              <a:rPr lang="sv-SE" altLang="sv-SE" sz="2000" b="1" i="1" dirty="0">
                <a:solidFill>
                  <a:srgbClr val="898989"/>
                </a:solidFill>
              </a:rPr>
              <a:t>vikt </a:t>
            </a:r>
            <a:r>
              <a:rPr lang="sv-SE" altLang="sv-SE" sz="2000" b="1" i="1" dirty="0" smtClean="0">
                <a:solidFill>
                  <a:srgbClr val="898989"/>
                </a:solidFill>
              </a:rPr>
              <a:t>.</a:t>
            </a:r>
            <a:endParaRPr lang="sv-SE" altLang="sv-SE" sz="2000" b="1" dirty="0">
              <a:solidFill>
                <a:srgbClr val="898989"/>
              </a:solidFill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sv-SE" altLang="sv-SE" sz="2000" dirty="0" smtClean="0">
                <a:solidFill>
                  <a:srgbClr val="898989"/>
                </a:solidFill>
              </a:rPr>
              <a:t> Generellt</a:t>
            </a:r>
            <a:r>
              <a:rPr lang="sv-SE" altLang="sv-SE" sz="2000" dirty="0">
                <a:solidFill>
                  <a:srgbClr val="898989"/>
                </a:solidFill>
              </a:rPr>
              <a:t>: Högre hållfasthet – Mer känsligt för väteförsprödning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sv-SE" altLang="sv-SE" sz="2000" dirty="0" smtClean="0">
                <a:solidFill>
                  <a:srgbClr val="898989"/>
                </a:solidFill>
              </a:rPr>
              <a:t> Frågeställning </a:t>
            </a:r>
            <a:r>
              <a:rPr lang="sv-SE" altLang="sv-SE" sz="2000" dirty="0">
                <a:solidFill>
                  <a:srgbClr val="898989"/>
                </a:solidFill>
              </a:rPr>
              <a:t>är komplex och innefattar flera discipliner korrosion, analytisk kemi, materialvetenskap, hållfasthet mm. – på både mikro- &amp; makronivå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sv-SE" altLang="sv-SE" sz="2000" dirty="0" smtClean="0">
                <a:solidFill>
                  <a:srgbClr val="898989"/>
                </a:solidFill>
              </a:rPr>
              <a:t> Plan</a:t>
            </a:r>
            <a:r>
              <a:rPr lang="sv-SE" altLang="sv-SE" sz="2000" dirty="0">
                <a:solidFill>
                  <a:srgbClr val="898989"/>
                </a:solidFill>
              </a:rPr>
              <a:t>: Mekanisk provning – Miljöaspekter – Modellering – Materialparametrar 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sv-SE" altLang="sv-SE" sz="2000" dirty="0" smtClean="0">
                <a:solidFill>
                  <a:srgbClr val="898989"/>
                </a:solidFill>
              </a:rPr>
              <a:t> Varför</a:t>
            </a:r>
            <a:r>
              <a:rPr lang="sv-SE" altLang="sv-SE" sz="2000" dirty="0">
                <a:solidFill>
                  <a:srgbClr val="898989"/>
                </a:solidFill>
              </a:rPr>
              <a:t>: Väte och spänningskorrosionsliknande fenomen sätter gränsen för användningen idag</a:t>
            </a:r>
          </a:p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sv-SE" altLang="sv-SE" dirty="0">
                <a:solidFill>
                  <a:srgbClr val="898989"/>
                </a:solidFill>
              </a:rPr>
              <a:t>	</a:t>
            </a:r>
          </a:p>
        </p:txBody>
      </p:sp>
      <p:pic>
        <p:nvPicPr>
          <p:cNvPr id="7" name="Picture 2" descr="Marcus-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3357563"/>
            <a:ext cx="3179763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486150"/>
            <a:ext cx="4608512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</a:t>
            </a:r>
            <a:r>
              <a:rPr lang="sv-SE" smtClean="0"/>
              <a:t>IDAG</a:t>
            </a:r>
            <a:r>
              <a:rPr lang="sv-SE" smtClean="0"/>
              <a:t>…?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i="1" dirty="0" smtClean="0"/>
              <a:t>Beskriv vad du skulle vilja ha ut av konferensen; vad du vill att de övriga deltagarna ska bidra med. Det kan exempelvis vara att…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…engagera samarbetspartners för att utveckla idén till ett färdigt 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…bjuda in intresserade till att gå med i ett 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…hitta en specifik kompetens</a:t>
            </a:r>
            <a:endParaRPr lang="sv-SE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…få svar på en specifik (eller generell) fråga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…få reda på om liknande tankar finns eller arbeten pågår på annat håll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…få veta vilken vinkling på frågeställningen som är mest intressant för andra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/>
              <a:t>o</a:t>
            </a:r>
            <a:r>
              <a:rPr lang="sv-SE" i="1" dirty="0" smtClean="0"/>
              <a:t>sv.</a:t>
            </a:r>
          </a:p>
          <a:p>
            <a:endParaRPr lang="sv-SE" i="1" dirty="0" smtClean="0"/>
          </a:p>
          <a:p>
            <a:r>
              <a:rPr lang="sv-SE" i="1" dirty="0" smtClean="0"/>
              <a:t>Använd kortfattad text och gärna bilder/figurer. </a:t>
            </a:r>
            <a:endParaRPr lang="sv-SE" dirty="0"/>
          </a:p>
          <a:p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209</Words>
  <Application>Microsoft Office PowerPoint</Application>
  <PresentationFormat>Bildspel på skärmen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Väteinducerad försprödning av höghållfasta konstruktionsstål</vt:lpstr>
      <vt:lpstr>PowerPoint-presentation</vt:lpstr>
      <vt:lpstr>VAD JAG VILL IDAG…?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Sten Wessman</cp:lastModifiedBy>
  <cp:revision>73</cp:revision>
  <dcterms:created xsi:type="dcterms:W3CDTF">2014-01-31T07:18:20Z</dcterms:created>
  <dcterms:modified xsi:type="dcterms:W3CDTF">2015-02-26T09:02:46Z</dcterms:modified>
</cp:coreProperties>
</file>