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
  </p:notesMasterIdLst>
  <p:sldIdLst>
    <p:sldId id="256" r:id="rId3"/>
    <p:sldId id="301" r:id="rId4"/>
    <p:sldId id="293" r:id="rId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3" autoAdjust="0"/>
    <p:restoredTop sz="94660"/>
  </p:normalViewPr>
  <p:slideViewPr>
    <p:cSldViewPr>
      <p:cViewPr varScale="1">
        <p:scale>
          <a:sx n="72" d="100"/>
          <a:sy n="72" d="100"/>
        </p:scale>
        <p:origin x="-186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C140A0-0EC5-4C88-9019-0DE6C6D2A0E0}" type="datetimeFigureOut">
              <a:rPr lang="en-US" smtClean="0"/>
              <a:t>2/27/2015</a:t>
            </a:fld>
            <a:endParaRPr lang="en-US"/>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4D4B20-F34F-4B9C-9A56-4702892D9869}" type="slidenum">
              <a:rPr lang="en-US" smtClean="0"/>
              <a:t>‹#›</a:t>
            </a:fld>
            <a:endParaRPr lang="en-US"/>
          </a:p>
        </p:txBody>
      </p:sp>
    </p:spTree>
    <p:extLst>
      <p:ext uri="{BB962C8B-B14F-4D97-AF65-F5344CB8AC3E}">
        <p14:creationId xmlns:p14="http://schemas.microsoft.com/office/powerpoint/2010/main" val="3943804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10"/>
          </p:nvPr>
        </p:nvSpPr>
        <p:spPr/>
        <p:txBody>
          <a:bodyPr/>
          <a:lstStyle/>
          <a:p>
            <a:fld id="{F04D4B20-F34F-4B9C-9A56-4702892D9869}" type="slidenum">
              <a:rPr lang="en-US" smtClean="0"/>
              <a:t>1</a:t>
            </a:fld>
            <a:endParaRPr lang="en-US"/>
          </a:p>
        </p:txBody>
      </p:sp>
    </p:spTree>
    <p:extLst>
      <p:ext uri="{BB962C8B-B14F-4D97-AF65-F5344CB8AC3E}">
        <p14:creationId xmlns:p14="http://schemas.microsoft.com/office/powerpoint/2010/main" val="3192256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a:p>
        </p:txBody>
      </p:sp>
      <p:sp>
        <p:nvSpPr>
          <p:cNvPr id="4" name="Platshållare för bildnummer 3"/>
          <p:cNvSpPr>
            <a:spLocks noGrp="1"/>
          </p:cNvSpPr>
          <p:nvPr>
            <p:ph type="sldNum" sz="quarter" idx="10"/>
          </p:nvPr>
        </p:nvSpPr>
        <p:spPr/>
        <p:txBody>
          <a:bodyPr/>
          <a:lstStyle/>
          <a:p>
            <a:fld id="{F04D4B20-F34F-4B9C-9A56-4702892D9869}" type="slidenum">
              <a:rPr lang="en-US" smtClean="0"/>
              <a:t>3</a:t>
            </a:fld>
            <a:endParaRPr lang="en-US"/>
          </a:p>
        </p:txBody>
      </p:sp>
    </p:spTree>
    <p:extLst>
      <p:ext uri="{BB962C8B-B14F-4D97-AF65-F5344CB8AC3E}">
        <p14:creationId xmlns:p14="http://schemas.microsoft.com/office/powerpoint/2010/main" val="4198768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0B43B8D8-37C6-4628-A619-5148C8DDE1CF}"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2175476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B43B8D8-37C6-4628-A619-5148C8DDE1CF}"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1765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B43B8D8-37C6-4628-A619-5148C8DDE1CF}"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908183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C5A3EF67-6995-4B62-9B5D-AF9E2FA611F7}"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172625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A3EF67-6995-4B62-9B5D-AF9E2FA611F7}"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3877175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C5A3EF67-6995-4B62-9B5D-AF9E2FA611F7}"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3441756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C5A3EF67-6995-4B62-9B5D-AF9E2FA611F7}" type="datetimeFigureOut">
              <a:rPr lang="sv-SE" smtClean="0"/>
              <a:t>2015-02-27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1854452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5A3EF67-6995-4B62-9B5D-AF9E2FA611F7}" type="datetimeFigureOut">
              <a:rPr lang="sv-SE" smtClean="0"/>
              <a:t>2015-02-27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1534962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C5A3EF67-6995-4B62-9B5D-AF9E2FA611F7}" type="datetimeFigureOut">
              <a:rPr lang="sv-SE" smtClean="0"/>
              <a:t>2015-02-27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21007240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5A3EF67-6995-4B62-9B5D-AF9E2FA611F7}" type="datetimeFigureOut">
              <a:rPr lang="sv-SE" smtClean="0"/>
              <a:t>2015-02-27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4041858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5A3EF67-6995-4B62-9B5D-AF9E2FA611F7}" type="datetimeFigureOut">
              <a:rPr lang="sv-SE" smtClean="0"/>
              <a:t>2015-02-27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577589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B43B8D8-37C6-4628-A619-5148C8DDE1CF}"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1725749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5A3EF67-6995-4B62-9B5D-AF9E2FA611F7}" type="datetimeFigureOut">
              <a:rPr lang="sv-SE" smtClean="0"/>
              <a:t>2015-02-27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3485067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A3EF67-6995-4B62-9B5D-AF9E2FA611F7}"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2740823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A3EF67-6995-4B62-9B5D-AF9E2FA611F7}"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1632435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dirty="0" smtClean="0"/>
              <a:t>Klicka här för att ändra format</a:t>
            </a:r>
            <a:endParaRPr lang="sv-SE" dirty="0"/>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0B43B8D8-37C6-4628-A619-5148C8DDE1CF}" type="datetimeFigureOut">
              <a:rPr lang="sv-SE" smtClean="0"/>
              <a:t>2015-02-27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92549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0B43B8D8-37C6-4628-A619-5148C8DDE1CF}" type="datetimeFigureOut">
              <a:rPr lang="sv-SE" smtClean="0"/>
              <a:t>2015-02-27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103581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B43B8D8-37C6-4628-A619-5148C8DDE1CF}" type="datetimeFigureOut">
              <a:rPr lang="sv-SE" smtClean="0"/>
              <a:t>2015-02-27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93181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0B43B8D8-37C6-4628-A619-5148C8DDE1CF}" type="datetimeFigureOut">
              <a:rPr lang="sv-SE" smtClean="0"/>
              <a:t>2015-02-27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281500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B43B8D8-37C6-4628-A619-5148C8DDE1CF}" type="datetimeFigureOut">
              <a:rPr lang="sv-SE" smtClean="0"/>
              <a:t>2015-02-27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686783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B43B8D8-37C6-4628-A619-5148C8DDE1CF}" type="datetimeFigureOut">
              <a:rPr lang="sv-SE" smtClean="0"/>
              <a:t>2015-02-27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1115160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B43B8D8-37C6-4628-A619-5148C8DDE1CF}" type="datetimeFigureOut">
              <a:rPr lang="sv-SE" smtClean="0"/>
              <a:t>2015-02-27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231271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43B8D8-37C6-4628-A619-5148C8DDE1CF}" type="datetimeFigureOut">
              <a:rPr lang="sv-SE" smtClean="0"/>
              <a:t>2015-02-27</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299EB-7799-44B8-9F8C-86DDCCB92374}" type="slidenum">
              <a:rPr lang="sv-SE" smtClean="0"/>
              <a:t>‹#›</a:t>
            </a:fld>
            <a:endParaRPr lang="sv-SE"/>
          </a:p>
        </p:txBody>
      </p:sp>
    </p:spTree>
    <p:extLst>
      <p:ext uri="{BB962C8B-B14F-4D97-AF65-F5344CB8AC3E}">
        <p14:creationId xmlns:p14="http://schemas.microsoft.com/office/powerpoint/2010/main" val="3226741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A3EF67-6995-4B62-9B5D-AF9E2FA611F7}" type="datetimeFigureOut">
              <a:rPr lang="sv-SE" smtClean="0"/>
              <a:t>2015-02-27</a:t>
            </a:fld>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465CF7-4AC9-40ED-B31C-5C28C4D9A1A5}" type="slidenum">
              <a:rPr lang="sv-SE" smtClean="0"/>
              <a:t>‹#›</a:t>
            </a:fld>
            <a:endParaRPr lang="sv-SE"/>
          </a:p>
        </p:txBody>
      </p:sp>
    </p:spTree>
    <p:extLst>
      <p:ext uri="{BB962C8B-B14F-4D97-AF65-F5344CB8AC3E}">
        <p14:creationId xmlns:p14="http://schemas.microsoft.com/office/powerpoint/2010/main" val="1255473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lindell@swerea.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8" y="8671"/>
            <a:ext cx="4462264" cy="1470025"/>
          </a:xfrm>
        </p:spPr>
        <p:txBody>
          <a:bodyPr>
            <a:normAutofit/>
          </a:bodyPr>
          <a:lstStyle/>
          <a:p>
            <a:r>
              <a:rPr lang="sv-SE" b="1" dirty="0" err="1" smtClean="0">
                <a:solidFill>
                  <a:srgbClr val="FF00FF"/>
                </a:solidFill>
              </a:rPr>
              <a:t>TubeBlast</a:t>
            </a:r>
            <a:endParaRPr lang="sv-SE" b="1" dirty="0">
              <a:solidFill>
                <a:srgbClr val="FF00FF"/>
              </a:solidFill>
            </a:endParaRPr>
          </a:p>
        </p:txBody>
      </p:sp>
      <p:sp>
        <p:nvSpPr>
          <p:cNvPr id="3" name="Underrubrik 2"/>
          <p:cNvSpPr>
            <a:spLocks noGrp="1"/>
          </p:cNvSpPr>
          <p:nvPr>
            <p:ph type="subTitle" idx="1"/>
          </p:nvPr>
        </p:nvSpPr>
        <p:spPr>
          <a:xfrm>
            <a:off x="4572000" y="1412776"/>
            <a:ext cx="4464496" cy="4968552"/>
          </a:xfrm>
        </p:spPr>
        <p:txBody>
          <a:bodyPr>
            <a:normAutofit fontScale="70000" lnSpcReduction="20000"/>
          </a:bodyPr>
          <a:lstStyle/>
          <a:p>
            <a:pPr marL="457200" indent="-457200" algn="l">
              <a:buFont typeface="Arial" panose="020B0604020202020204" pitchFamily="34" charset="0"/>
              <a:buChar char="•"/>
            </a:pPr>
            <a:r>
              <a:rPr lang="sv-SE" i="1" dirty="0" smtClean="0"/>
              <a:t>Blästring möjligt alternativ/komplement till kemisk betning av rör </a:t>
            </a:r>
          </a:p>
          <a:p>
            <a:pPr marL="457200" indent="-457200" algn="l">
              <a:buFont typeface="Arial" panose="020B0604020202020204" pitchFamily="34" charset="0"/>
              <a:buChar char="•"/>
            </a:pPr>
            <a:endParaRPr lang="sv-SE" i="1" dirty="0" smtClean="0"/>
          </a:p>
          <a:p>
            <a:pPr marL="457200" indent="-457200" algn="l">
              <a:buFont typeface="Arial" panose="020B0604020202020204" pitchFamily="34" charset="0"/>
              <a:buChar char="•"/>
            </a:pPr>
            <a:r>
              <a:rPr lang="sv-SE" i="1" dirty="0" smtClean="0"/>
              <a:t>Agendan: #6: Minskad miljöpåverkan </a:t>
            </a:r>
          </a:p>
          <a:p>
            <a:pPr marL="457200" indent="-457200" algn="l">
              <a:buFont typeface="Arial" panose="020B0604020202020204" pitchFamily="34" charset="0"/>
              <a:buChar char="•"/>
            </a:pPr>
            <a:endParaRPr lang="sv-SE" i="1" dirty="0" smtClean="0"/>
          </a:p>
          <a:p>
            <a:pPr marL="457200" indent="-457200" algn="l">
              <a:buFont typeface="Arial" panose="020B0604020202020204" pitchFamily="34" charset="0"/>
              <a:buChar char="•"/>
            </a:pPr>
            <a:r>
              <a:rPr lang="sv-SE" i="1" dirty="0" smtClean="0"/>
              <a:t>Pilotskaleförsök nödvändiga för att säkerställa effekt</a:t>
            </a:r>
          </a:p>
          <a:p>
            <a:pPr marL="457200" indent="-457200" algn="l">
              <a:buFont typeface="Arial" panose="020B0604020202020204" pitchFamily="34" charset="0"/>
              <a:buChar char="•"/>
            </a:pPr>
            <a:endParaRPr lang="sv-SE" i="1" dirty="0" smtClean="0"/>
          </a:p>
          <a:p>
            <a:pPr marL="457200" indent="-457200" algn="l">
              <a:buFont typeface="Arial" panose="020B0604020202020204" pitchFamily="34" charset="0"/>
              <a:buChar char="•"/>
            </a:pPr>
            <a:endParaRPr lang="sv-SE" i="1" dirty="0" smtClean="0"/>
          </a:p>
          <a:p>
            <a:pPr marL="457200" indent="-457200" algn="l">
              <a:buFont typeface="Arial" panose="020B0604020202020204" pitchFamily="34" charset="0"/>
              <a:buChar char="•"/>
            </a:pPr>
            <a:endParaRPr lang="sv-SE" i="1" dirty="0" smtClean="0"/>
          </a:p>
          <a:p>
            <a:pPr marL="457200" indent="-457200" algn="l">
              <a:buFont typeface="Arial" panose="020B0604020202020204" pitchFamily="34" charset="0"/>
              <a:buChar char="•"/>
            </a:pPr>
            <a:endParaRPr lang="sv-SE" dirty="0" smtClean="0"/>
          </a:p>
          <a:p>
            <a:pPr lvl="1" algn="l"/>
            <a:r>
              <a:rPr lang="sv-SE" dirty="0"/>
              <a:t>	</a:t>
            </a:r>
          </a:p>
        </p:txBody>
      </p:sp>
      <p:sp>
        <p:nvSpPr>
          <p:cNvPr id="4" name="textruta 3"/>
          <p:cNvSpPr txBox="1"/>
          <p:nvPr/>
        </p:nvSpPr>
        <p:spPr>
          <a:xfrm>
            <a:off x="0" y="0"/>
            <a:ext cx="4283968" cy="369332"/>
          </a:xfrm>
          <a:prstGeom prst="rect">
            <a:avLst/>
          </a:prstGeom>
          <a:noFill/>
        </p:spPr>
        <p:txBody>
          <a:bodyPr wrap="square" rtlCol="0">
            <a:noAutofit/>
          </a:bodyPr>
          <a:lstStyle/>
          <a:p>
            <a:endParaRPr lang="sv-SE" dirty="0"/>
          </a:p>
        </p:txBody>
      </p:sp>
      <p:sp>
        <p:nvSpPr>
          <p:cNvPr id="10" name="Underrubrik 2"/>
          <p:cNvSpPr txBox="1">
            <a:spLocks/>
          </p:cNvSpPr>
          <p:nvPr/>
        </p:nvSpPr>
        <p:spPr>
          <a:xfrm>
            <a:off x="213862" y="5564832"/>
            <a:ext cx="3998098" cy="117653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sv-SE" sz="1800" dirty="0" smtClean="0"/>
              <a:t>David Lindell</a:t>
            </a:r>
          </a:p>
          <a:p>
            <a:pPr algn="l"/>
            <a:r>
              <a:rPr lang="sv-SE" sz="1800" dirty="0" smtClean="0">
                <a:hlinkClick r:id="rId3"/>
              </a:rPr>
              <a:t>David.lindell@swerea.se</a:t>
            </a:r>
            <a:endParaRPr lang="sv-SE" sz="1800" dirty="0" smtClean="0"/>
          </a:p>
          <a:p>
            <a:pPr algn="l"/>
            <a:r>
              <a:rPr lang="sv-SE" sz="1800" dirty="0" smtClean="0"/>
              <a:t>08 4404 852</a:t>
            </a:r>
            <a:endParaRPr lang="sv-SE" sz="1800" dirty="0"/>
          </a:p>
        </p:txBody>
      </p:sp>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3588" y="188640"/>
            <a:ext cx="2827878" cy="20824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46696" y="2605980"/>
            <a:ext cx="2744770" cy="2526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ruta 13"/>
          <p:cNvSpPr txBox="1"/>
          <p:nvPr/>
        </p:nvSpPr>
        <p:spPr>
          <a:xfrm>
            <a:off x="7020272" y="6491074"/>
            <a:ext cx="1931619" cy="307777"/>
          </a:xfrm>
          <a:prstGeom prst="rect">
            <a:avLst/>
          </a:prstGeom>
          <a:noFill/>
        </p:spPr>
        <p:txBody>
          <a:bodyPr wrap="none" rtlCol="0">
            <a:spAutoFit/>
          </a:bodyPr>
          <a:lstStyle/>
          <a:p>
            <a:r>
              <a:rPr lang="en-US" sz="1400" dirty="0" err="1" smtClean="0"/>
              <a:t>Bilder</a:t>
            </a:r>
            <a:r>
              <a:rPr lang="en-US" sz="1400" dirty="0" smtClean="0"/>
              <a:t> </a:t>
            </a:r>
            <a:r>
              <a:rPr lang="en-US" sz="1400" dirty="0" err="1" smtClean="0"/>
              <a:t>från</a:t>
            </a:r>
            <a:r>
              <a:rPr lang="en-US" sz="1400" dirty="0" smtClean="0"/>
              <a:t> Myrsell 2014</a:t>
            </a:r>
            <a:endParaRPr lang="en-US" sz="1400" dirty="0"/>
          </a:p>
        </p:txBody>
      </p:sp>
      <p:sp>
        <p:nvSpPr>
          <p:cNvPr id="15" name="textruta 14"/>
          <p:cNvSpPr txBox="1"/>
          <p:nvPr/>
        </p:nvSpPr>
        <p:spPr>
          <a:xfrm>
            <a:off x="951800" y="2204864"/>
            <a:ext cx="2238690" cy="369332"/>
          </a:xfrm>
          <a:prstGeom prst="rect">
            <a:avLst/>
          </a:prstGeom>
          <a:noFill/>
        </p:spPr>
        <p:txBody>
          <a:bodyPr wrap="none" rtlCol="0">
            <a:spAutoFit/>
          </a:bodyPr>
          <a:lstStyle/>
          <a:p>
            <a:r>
              <a:rPr lang="en-US" dirty="0" err="1" smtClean="0"/>
              <a:t>Slutbläster</a:t>
            </a:r>
            <a:r>
              <a:rPr lang="en-US" dirty="0" smtClean="0"/>
              <a:t> </a:t>
            </a:r>
            <a:r>
              <a:rPr lang="en-US" dirty="0" err="1" smtClean="0"/>
              <a:t>i</a:t>
            </a:r>
            <a:r>
              <a:rPr lang="en-US" dirty="0" smtClean="0"/>
              <a:t> </a:t>
            </a:r>
            <a:r>
              <a:rPr lang="en-US" dirty="0" err="1" smtClean="0"/>
              <a:t>pilotskala</a:t>
            </a:r>
            <a:endParaRPr lang="en-US" dirty="0"/>
          </a:p>
        </p:txBody>
      </p:sp>
      <p:sp>
        <p:nvSpPr>
          <p:cNvPr id="16" name="textruta 15"/>
          <p:cNvSpPr txBox="1"/>
          <p:nvPr/>
        </p:nvSpPr>
        <p:spPr>
          <a:xfrm>
            <a:off x="930096" y="5121602"/>
            <a:ext cx="2128275" cy="369332"/>
          </a:xfrm>
          <a:prstGeom prst="rect">
            <a:avLst/>
          </a:prstGeom>
          <a:noFill/>
        </p:spPr>
        <p:txBody>
          <a:bodyPr wrap="none" rtlCol="0">
            <a:spAutoFit/>
          </a:bodyPr>
          <a:lstStyle/>
          <a:p>
            <a:r>
              <a:rPr lang="en-US" dirty="0" err="1" smtClean="0"/>
              <a:t>Krater</a:t>
            </a:r>
            <a:r>
              <a:rPr lang="en-US" dirty="0" smtClean="0"/>
              <a:t> </a:t>
            </a:r>
            <a:r>
              <a:rPr lang="en-US" dirty="0" err="1" smtClean="0"/>
              <a:t>efter</a:t>
            </a:r>
            <a:r>
              <a:rPr lang="en-US" dirty="0" smtClean="0"/>
              <a:t> </a:t>
            </a:r>
            <a:r>
              <a:rPr lang="en-US" dirty="0" err="1" smtClean="0"/>
              <a:t>blästring</a:t>
            </a:r>
            <a:endParaRPr lang="en-US" dirty="0"/>
          </a:p>
        </p:txBody>
      </p:sp>
    </p:spTree>
    <p:extLst>
      <p:ext uri="{BB962C8B-B14F-4D97-AF65-F5344CB8AC3E}">
        <p14:creationId xmlns:p14="http://schemas.microsoft.com/office/powerpoint/2010/main" val="4096471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p:cNvSpPr txBox="1"/>
          <p:nvPr/>
        </p:nvSpPr>
        <p:spPr>
          <a:xfrm>
            <a:off x="0" y="-180"/>
            <a:ext cx="9144000" cy="369332"/>
          </a:xfrm>
          <a:prstGeom prst="rect">
            <a:avLst/>
          </a:prstGeom>
          <a:solidFill>
            <a:srgbClr val="FF00FF"/>
          </a:solidFill>
          <a:ln>
            <a:solidFill>
              <a:srgbClr val="FF00FF"/>
            </a:solidFill>
          </a:ln>
        </p:spPr>
        <p:txBody>
          <a:bodyPr wrap="square" rtlCol="0">
            <a:spAutoFit/>
          </a:bodyPr>
          <a:lstStyle/>
          <a:p>
            <a:pPr algn="ctr"/>
            <a:endParaRPr lang="sv-SE" dirty="0">
              <a:solidFill>
                <a:schemeClr val="bg1"/>
              </a:solidFill>
              <a:latin typeface="Times New Roman" panose="02020603050405020304" pitchFamily="18" charset="0"/>
              <a:cs typeface="Times New Roman" panose="02020603050405020304" pitchFamily="18" charset="0"/>
            </a:endParaRPr>
          </a:p>
        </p:txBody>
      </p:sp>
      <p:sp>
        <p:nvSpPr>
          <p:cNvPr id="2" name="Rubrik 1"/>
          <p:cNvSpPr>
            <a:spLocks noGrp="1"/>
          </p:cNvSpPr>
          <p:nvPr>
            <p:ph type="title"/>
          </p:nvPr>
        </p:nvSpPr>
        <p:spPr>
          <a:xfrm>
            <a:off x="107504" y="476673"/>
            <a:ext cx="7772400" cy="648072"/>
          </a:xfrm>
        </p:spPr>
        <p:txBody>
          <a:bodyPr>
            <a:normAutofit fontScale="90000"/>
          </a:bodyPr>
          <a:lstStyle/>
          <a:p>
            <a:r>
              <a:rPr lang="sv-SE" dirty="0" smtClean="0"/>
              <a:t>Utveckla tankegången </a:t>
            </a:r>
            <a:endParaRPr lang="sv-SE" dirty="0"/>
          </a:p>
        </p:txBody>
      </p:sp>
      <p:sp>
        <p:nvSpPr>
          <p:cNvPr id="4" name="Underrubrik 2"/>
          <p:cNvSpPr txBox="1">
            <a:spLocks/>
          </p:cNvSpPr>
          <p:nvPr/>
        </p:nvSpPr>
        <p:spPr>
          <a:xfrm>
            <a:off x="107504" y="1412776"/>
            <a:ext cx="8928992" cy="4248472"/>
          </a:xfrm>
          <a:prstGeom prst="rect">
            <a:avLst/>
          </a:prstGeom>
        </p:spPr>
        <p:txBody>
          <a:bodyPr vert="horz" lIns="91440" tIns="45720" rIns="91440" bIns="45720" rtlCol="0" anchor="t" anchorCtr="0">
            <a:noAutofit/>
          </a:bodyPr>
          <a:lstStyle>
            <a:lvl1pPr marL="0" indent="0" algn="l"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r>
              <a:rPr lang="sv-SE" dirty="0" smtClean="0"/>
              <a:t>Flera svenska stålverk har betningslinjer som är mer än 30 år gamla och går i inversteringstankar - problemet är att inga tydliga alternativ finns för rör. </a:t>
            </a:r>
          </a:p>
          <a:p>
            <a:pPr marL="342900" indent="-342900">
              <a:buFont typeface="Arial" panose="020B0604020202020204" pitchFamily="34" charset="0"/>
              <a:buChar char="•"/>
            </a:pPr>
            <a:r>
              <a:rPr lang="sv-SE" dirty="0" smtClean="0"/>
              <a:t>Inom förstudien </a:t>
            </a:r>
            <a:r>
              <a:rPr lang="sv-SE" dirty="0" err="1" smtClean="0"/>
              <a:t>TubeSurf</a:t>
            </a:r>
            <a:r>
              <a:rPr lang="sv-SE" dirty="0" smtClean="0"/>
              <a:t> identifierades blästring som möjligt alternativ för vissa stålsorter och som förbehandling för andra.</a:t>
            </a:r>
          </a:p>
          <a:p>
            <a:pPr marL="342900" indent="-342900">
              <a:buFont typeface="Arial" panose="020B0604020202020204" pitchFamily="34" charset="0"/>
              <a:buChar char="•"/>
            </a:pPr>
            <a:r>
              <a:rPr lang="sv-SE" dirty="0" smtClean="0"/>
              <a:t>Vi avser bistå industrin med underlag för möjliga framtida inversteringar. </a:t>
            </a:r>
          </a:p>
          <a:p>
            <a:pPr marL="342900" indent="-342900">
              <a:buFont typeface="Arial" panose="020B0604020202020204" pitchFamily="34" charset="0"/>
              <a:buChar char="•"/>
            </a:pPr>
            <a:r>
              <a:rPr lang="sv-SE" dirty="0" smtClean="0"/>
              <a:t>Underlaget kommer innehålla en kartläggning av vilken förväntat pris och effekt som kan uppnås som funktion av stålsort (både kolstål och rostfria material) och rördimension. </a:t>
            </a:r>
          </a:p>
          <a:p>
            <a:pPr marL="342900" indent="-342900">
              <a:buFont typeface="Arial" panose="020B0604020202020204" pitchFamily="34" charset="0"/>
              <a:buChar char="•"/>
            </a:pPr>
            <a:r>
              <a:rPr lang="sv-SE" dirty="0" smtClean="0"/>
              <a:t>Utöver </a:t>
            </a:r>
            <a:r>
              <a:rPr lang="sv-SE" dirty="0" err="1" smtClean="0"/>
              <a:t>TubeSurf</a:t>
            </a:r>
            <a:r>
              <a:rPr lang="sv-SE" dirty="0" smtClean="0"/>
              <a:t> så har ett exjobb gjorts där pilotförsök av denna typ har genomförts.</a:t>
            </a:r>
          </a:p>
          <a:p>
            <a:pPr marL="342900" indent="-342900">
              <a:buFont typeface="Arial" panose="020B0604020202020204" pitchFamily="34" charset="0"/>
              <a:buChar char="•"/>
            </a:pPr>
            <a:endParaRPr lang="sv-SE" dirty="0" smtClean="0"/>
          </a:p>
          <a:p>
            <a:pPr lvl="1"/>
            <a:r>
              <a:rPr lang="sv-SE" dirty="0" smtClean="0"/>
              <a:t>	</a:t>
            </a:r>
            <a:endParaRPr lang="sv-SE" dirty="0"/>
          </a:p>
        </p:txBody>
      </p:sp>
      <p:pic>
        <p:nvPicPr>
          <p:cNvPr id="10" name="Bildobjekt 9"/>
          <p:cNvPicPr/>
          <p:nvPr/>
        </p:nvPicPr>
        <p:blipFill>
          <a:blip r:embed="rId2" cstate="print">
            <a:extLst>
              <a:ext uri="{28A0092B-C50C-407E-A947-70E740481C1C}">
                <a14:useLocalDpi xmlns:a14="http://schemas.microsoft.com/office/drawing/2010/main" val="0"/>
              </a:ext>
            </a:extLst>
          </a:blip>
          <a:stretch>
            <a:fillRect/>
          </a:stretch>
        </p:blipFill>
        <p:spPr>
          <a:xfrm>
            <a:off x="3275856" y="4738319"/>
            <a:ext cx="2718073" cy="1699270"/>
          </a:xfrm>
          <a:prstGeom prst="rect">
            <a:avLst/>
          </a:prstGeom>
        </p:spPr>
      </p:pic>
      <p:sp>
        <p:nvSpPr>
          <p:cNvPr id="7" name="textruta 6"/>
          <p:cNvSpPr txBox="1"/>
          <p:nvPr/>
        </p:nvSpPr>
        <p:spPr>
          <a:xfrm>
            <a:off x="5993929" y="5534656"/>
            <a:ext cx="2448272" cy="923330"/>
          </a:xfrm>
          <a:prstGeom prst="rect">
            <a:avLst/>
          </a:prstGeom>
          <a:noFill/>
        </p:spPr>
        <p:txBody>
          <a:bodyPr wrap="square" rtlCol="0">
            <a:spAutoFit/>
          </a:bodyPr>
          <a:lstStyle/>
          <a:p>
            <a:r>
              <a:rPr lang="sv-SE" dirty="0" smtClean="0"/>
              <a:t>Schematisk bild hur blästring kan använda för olika </a:t>
            </a:r>
            <a:r>
              <a:rPr lang="sv-SE" dirty="0" smtClean="0"/>
              <a:t>rördimensioner</a:t>
            </a:r>
          </a:p>
        </p:txBody>
      </p:sp>
    </p:spTree>
    <p:extLst>
      <p:ext uri="{BB962C8B-B14F-4D97-AF65-F5344CB8AC3E}">
        <p14:creationId xmlns:p14="http://schemas.microsoft.com/office/powerpoint/2010/main" val="124935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p:cNvSpPr txBox="1"/>
          <p:nvPr/>
        </p:nvSpPr>
        <p:spPr>
          <a:xfrm>
            <a:off x="0" y="-180"/>
            <a:ext cx="9144000" cy="369332"/>
          </a:xfrm>
          <a:prstGeom prst="rect">
            <a:avLst/>
          </a:prstGeom>
          <a:solidFill>
            <a:srgbClr val="FF00FF"/>
          </a:solidFill>
          <a:ln>
            <a:solidFill>
              <a:srgbClr val="FF00FF"/>
            </a:solidFill>
          </a:ln>
        </p:spPr>
        <p:txBody>
          <a:bodyPr wrap="square" rtlCol="0">
            <a:spAutoFit/>
          </a:bodyPr>
          <a:lstStyle/>
          <a:p>
            <a:pPr algn="ctr"/>
            <a:endParaRPr lang="sv-SE" dirty="0">
              <a:solidFill>
                <a:schemeClr val="bg1"/>
              </a:solidFill>
              <a:latin typeface="Times New Roman" panose="02020603050405020304" pitchFamily="18" charset="0"/>
              <a:cs typeface="Times New Roman" panose="02020603050405020304" pitchFamily="18" charset="0"/>
            </a:endParaRPr>
          </a:p>
        </p:txBody>
      </p:sp>
      <p:sp>
        <p:nvSpPr>
          <p:cNvPr id="2" name="Rubrik 1"/>
          <p:cNvSpPr>
            <a:spLocks noGrp="1"/>
          </p:cNvSpPr>
          <p:nvPr>
            <p:ph type="title"/>
          </p:nvPr>
        </p:nvSpPr>
        <p:spPr>
          <a:xfrm>
            <a:off x="107504" y="476673"/>
            <a:ext cx="7772400" cy="648072"/>
          </a:xfrm>
        </p:spPr>
        <p:txBody>
          <a:bodyPr>
            <a:normAutofit fontScale="90000"/>
          </a:bodyPr>
          <a:lstStyle/>
          <a:p>
            <a:r>
              <a:rPr lang="sv-SE" dirty="0" smtClean="0"/>
              <a:t>VAD JAG VILL IDAG….</a:t>
            </a:r>
            <a:endParaRPr lang="sv-SE" dirty="0"/>
          </a:p>
        </p:txBody>
      </p:sp>
      <p:sp>
        <p:nvSpPr>
          <p:cNvPr id="8" name="Underrubrik 2"/>
          <p:cNvSpPr txBox="1">
            <a:spLocks/>
          </p:cNvSpPr>
          <p:nvPr/>
        </p:nvSpPr>
        <p:spPr>
          <a:xfrm>
            <a:off x="107504" y="1412776"/>
            <a:ext cx="8928992" cy="4968552"/>
          </a:xfrm>
          <a:prstGeom prst="rect">
            <a:avLst/>
          </a:prstGeom>
        </p:spPr>
        <p:txBody>
          <a:bodyPr vert="horz" lIns="91440" tIns="45720" rIns="91440" bIns="45720" rtlCol="0" anchor="t" anchorCtr="0">
            <a:noAutofit/>
          </a:bodyPr>
          <a:lstStyle>
            <a:lvl1pPr marL="0" indent="0" algn="l"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r>
              <a:rPr lang="sv-SE" dirty="0" smtClean="0"/>
              <a:t>Komma i kontakt tillverkare av metalliska material som är intresserade blästring som alternativ/komplement till kemisk betning</a:t>
            </a:r>
          </a:p>
          <a:p>
            <a:pPr marL="342900" indent="-342900">
              <a:buFont typeface="Arial" panose="020B0604020202020204" pitchFamily="34" charset="0"/>
              <a:buChar char="•"/>
            </a:pPr>
            <a:endParaRPr lang="sv-SE" dirty="0"/>
          </a:p>
          <a:p>
            <a:pPr marL="342900" indent="-342900">
              <a:buFont typeface="Arial" panose="020B0604020202020204" pitchFamily="34" charset="0"/>
              <a:buChar char="•"/>
            </a:pPr>
            <a:r>
              <a:rPr lang="sv-SE" dirty="0" smtClean="0"/>
              <a:t>Rör har varit fokus i tidigare projekt men även andra former kan </a:t>
            </a:r>
            <a:r>
              <a:rPr lang="sv-SE" dirty="0" err="1" smtClean="0"/>
              <a:t>tännkas</a:t>
            </a:r>
            <a:r>
              <a:rPr lang="sv-SE" dirty="0" smtClean="0"/>
              <a:t> inkluderas i projektet. </a:t>
            </a:r>
          </a:p>
          <a:p>
            <a:pPr marL="342900" indent="-342900">
              <a:buFont typeface="Arial" panose="020B0604020202020204" pitchFamily="34" charset="0"/>
              <a:buChar char="•"/>
            </a:pPr>
            <a:endParaRPr lang="sv-SE" dirty="0" smtClean="0"/>
          </a:p>
          <a:p>
            <a:pPr marL="342900" indent="-342900">
              <a:buFont typeface="Arial" panose="020B0604020202020204" pitchFamily="34" charset="0"/>
              <a:buChar char="•"/>
            </a:pPr>
            <a:r>
              <a:rPr lang="sv-SE" dirty="0" smtClean="0"/>
              <a:t>Om det finns snarlika idéer på annat håll så kan vi tänka oss bjuda in till en diskussion för att definiera om projektet så att projektet ger bästa möjliga utbyte för samtliga partner.</a:t>
            </a:r>
            <a:endParaRPr lang="sv-SE" dirty="0"/>
          </a:p>
          <a:p>
            <a:pPr marL="342900" indent="-342900">
              <a:buFont typeface="Arial" panose="020B0604020202020204" pitchFamily="34" charset="0"/>
              <a:buChar char="•"/>
            </a:pPr>
            <a:endParaRPr lang="sv-SE" dirty="0" smtClean="0"/>
          </a:p>
          <a:p>
            <a:pPr marL="342900" indent="-342900">
              <a:buFont typeface="Arial" panose="020B0604020202020204" pitchFamily="34" charset="0"/>
              <a:buChar char="•"/>
            </a:pPr>
            <a:endParaRPr lang="sv-SE" dirty="0"/>
          </a:p>
          <a:p>
            <a:endParaRPr lang="sv-SE" dirty="0" smtClean="0"/>
          </a:p>
          <a:p>
            <a:pPr lvl="1"/>
            <a:r>
              <a:rPr lang="sv-SE" dirty="0" smtClean="0"/>
              <a:t>	</a:t>
            </a:r>
            <a:endParaRPr lang="sv-SE" dirty="0"/>
          </a:p>
        </p:txBody>
      </p:sp>
    </p:spTree>
    <p:extLst>
      <p:ext uri="{BB962C8B-B14F-4D97-AF65-F5344CB8AC3E}">
        <p14:creationId xmlns:p14="http://schemas.microsoft.com/office/powerpoint/2010/main" val="3510151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908</TotalTime>
  <Words>221</Words>
  <Application>Microsoft Office PowerPoint</Application>
  <PresentationFormat>Bildspel på skärmen (4:3)</PresentationFormat>
  <Paragraphs>38</Paragraphs>
  <Slides>3</Slides>
  <Notes>2</Notes>
  <HiddenSlides>0</HiddenSlides>
  <MMClips>0</MMClips>
  <ScaleCrop>false</ScaleCrop>
  <HeadingPairs>
    <vt:vector size="4" baseType="variant">
      <vt:variant>
        <vt:lpstr>Tema</vt:lpstr>
      </vt:variant>
      <vt:variant>
        <vt:i4>2</vt:i4>
      </vt:variant>
      <vt:variant>
        <vt:lpstr>Bildrubriker</vt:lpstr>
      </vt:variant>
      <vt:variant>
        <vt:i4>3</vt:i4>
      </vt:variant>
    </vt:vector>
  </HeadingPairs>
  <TitlesOfParts>
    <vt:vector size="5" baseType="lpstr">
      <vt:lpstr>Office-tema</vt:lpstr>
      <vt:lpstr>Anpassad formgivning</vt:lpstr>
      <vt:lpstr>TubeBlast</vt:lpstr>
      <vt:lpstr>Utveckla tankegången </vt:lpstr>
      <vt:lpstr>VAD JAG VILL IDAG….</vt:lpstr>
    </vt:vector>
  </TitlesOfParts>
  <Company>Svenskt Naringsliv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Metalliska material  och samhällsutmaningar</dc:title>
  <dc:creator>Nilson, Gert</dc:creator>
  <cp:lastModifiedBy>David Lindell</cp:lastModifiedBy>
  <cp:revision>73</cp:revision>
  <dcterms:created xsi:type="dcterms:W3CDTF">2014-01-31T07:18:20Z</dcterms:created>
  <dcterms:modified xsi:type="dcterms:W3CDTF">2015-02-27T10:18:39Z</dcterms:modified>
</cp:coreProperties>
</file>