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301" r:id="rId4"/>
    <p:sldId id="293" r:id="rId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73" autoAdjust="0"/>
    <p:restoredTop sz="94660"/>
  </p:normalViewPr>
  <p:slideViewPr>
    <p:cSldViewPr>
      <p:cViewPr varScale="1">
        <p:scale>
          <a:sx n="56" d="100"/>
          <a:sy n="56" d="100"/>
        </p:scale>
        <p:origin x="-984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5476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656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8183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62594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771758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417568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44521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4962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07240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18586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7589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257492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5067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08238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3EF67-6995-4B62-9B5D-AF9E2FA611F7}" type="datetimeFigureOut">
              <a:rPr lang="sv-SE" smtClean="0"/>
              <a:t>2015-03-04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32435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549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5813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2015-03-04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1818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5009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2015-03-04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86783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5160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3B8D8-37C6-4628-A619-5148C8DDE1CF}" type="datetimeFigureOut">
              <a:rPr lang="sv-SE" smtClean="0"/>
              <a:t>2015-03-04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12710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3B8D8-37C6-4628-A619-5148C8DDE1CF}" type="datetimeFigureOut">
              <a:rPr lang="sv-SE" smtClean="0"/>
              <a:t>2015-03-04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299EB-7799-44B8-9F8C-86DDCCB9237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6741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3EF67-6995-4B62-9B5D-AF9E2FA611F7}" type="datetimeFigureOut">
              <a:rPr lang="sv-SE" smtClean="0"/>
              <a:t>2015-03-04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465CF7-4AC9-40ED-B31C-5C28C4D9A1A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5473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ars.nyborg@chalmers.se" TargetMode="External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644008" y="8671"/>
            <a:ext cx="4462264" cy="1470025"/>
          </a:xfrm>
        </p:spPr>
        <p:txBody>
          <a:bodyPr>
            <a:normAutofit fontScale="90000"/>
          </a:bodyPr>
          <a:lstStyle/>
          <a:p>
            <a:r>
              <a:rPr lang="sv-SE" b="1" dirty="0" smtClean="0">
                <a:solidFill>
                  <a:srgbClr val="FF00FF"/>
                </a:solidFill>
              </a:rPr>
              <a:t>Materialutveckling för additiv tillverkning</a:t>
            </a:r>
            <a:endParaRPr lang="sv-SE" b="1" dirty="0">
              <a:solidFill>
                <a:srgbClr val="FF00FF"/>
              </a:solidFill>
            </a:endParaRP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572000" y="1844824"/>
            <a:ext cx="4464496" cy="4968552"/>
          </a:xfrm>
        </p:spPr>
        <p:txBody>
          <a:bodyPr>
            <a:normAutofit fontScale="62500" lnSpcReduction="200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v-SE" i="1" dirty="0" smtClean="0"/>
              <a:t>Pulverbäddbaserad additiv tillverkning har hittills </a:t>
            </a:r>
            <a:r>
              <a:rPr lang="sv-SE" i="1" dirty="0"/>
              <a:t> </a:t>
            </a:r>
            <a:r>
              <a:rPr lang="sv-SE" i="1" dirty="0" smtClean="0"/>
              <a:t>primärt </a:t>
            </a:r>
            <a:r>
              <a:rPr lang="sv-SE" i="1" dirty="0" smtClean="0"/>
              <a:t>nått tillämpningar inom flyg, medicinsk teknik samt möjligen </a:t>
            </a:r>
            <a:r>
              <a:rPr lang="sv-SE" i="1" dirty="0" err="1" smtClean="0"/>
              <a:t>verktygstilllämpningar</a:t>
            </a:r>
            <a:endParaRPr lang="sv-SE" i="1" dirty="0" smtClean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v-SE" i="1" dirty="0" smtClean="0"/>
              <a:t>Det finns ett nu ett behov av fler materiallösningar för att svara upp mot applikationsbehov inom flera områden (tex fordon)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v-SE" i="1" dirty="0" smtClean="0"/>
              <a:t>Sverige är världsledande som pulvertillverkare och har därmed avgörande position för detta </a:t>
            </a:r>
            <a:r>
              <a:rPr lang="sv-SE" i="1" dirty="0" smtClean="0"/>
              <a:t>på sikt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v-SE" i="1" dirty="0" smtClean="0"/>
              <a:t>Materiallösningar behövs som snabbt kan svara upp mot produktkrav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sv-SE" i="1" dirty="0" smtClean="0"/>
              <a:t>Pulverkarakterisering är centralt</a:t>
            </a:r>
          </a:p>
          <a:p>
            <a:pPr lvl="1" algn="l"/>
            <a:r>
              <a:rPr lang="sv-SE" dirty="0"/>
              <a:t>	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0" y="0"/>
            <a:ext cx="4283968" cy="36933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sv-SE" dirty="0"/>
          </a:p>
        </p:txBody>
      </p:sp>
      <p:grpSp>
        <p:nvGrpSpPr>
          <p:cNvPr id="7" name="Grupp 6"/>
          <p:cNvGrpSpPr>
            <a:grpSpLocks noChangeAspect="1"/>
          </p:cNvGrpSpPr>
          <p:nvPr/>
        </p:nvGrpSpPr>
        <p:grpSpPr>
          <a:xfrm>
            <a:off x="179512" y="369332"/>
            <a:ext cx="4320480" cy="4232306"/>
            <a:chOff x="5652120" y="1844824"/>
            <a:chExt cx="3312368" cy="3312368"/>
          </a:xfrm>
        </p:grpSpPr>
        <p:sp>
          <p:nvSpPr>
            <p:cNvPr id="8" name="Rektangel 7"/>
            <p:cNvSpPr/>
            <p:nvPr/>
          </p:nvSpPr>
          <p:spPr>
            <a:xfrm>
              <a:off x="5652120" y="1844824"/>
              <a:ext cx="3312368" cy="3312368"/>
            </a:xfrm>
            <a:prstGeom prst="rect">
              <a:avLst/>
            </a:prstGeom>
            <a:solidFill>
              <a:srgbClr val="FF00FF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sv-SE" b="1" dirty="0"/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7692"/>
            <a:stretch/>
          </p:blipFill>
          <p:spPr bwMode="auto">
            <a:xfrm>
              <a:off x="5851366" y="2089084"/>
              <a:ext cx="2943696" cy="28629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Underrubrik 2"/>
          <p:cNvSpPr txBox="1">
            <a:spLocks/>
          </p:cNvSpPr>
          <p:nvPr/>
        </p:nvSpPr>
        <p:spPr>
          <a:xfrm>
            <a:off x="213862" y="4941168"/>
            <a:ext cx="3998098" cy="117653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sv-SE" sz="1800" dirty="0" smtClean="0"/>
              <a:t>Kontaktuppgifter </a:t>
            </a:r>
            <a:r>
              <a:rPr lang="sv-SE" sz="1800" dirty="0" err="1" smtClean="0"/>
              <a:t>idéställare</a:t>
            </a:r>
            <a:r>
              <a:rPr lang="sv-SE" sz="1800" dirty="0" smtClean="0"/>
              <a:t>:</a:t>
            </a:r>
          </a:p>
          <a:p>
            <a:pPr algn="l"/>
            <a:r>
              <a:rPr lang="sv-SE" sz="1800" dirty="0" smtClean="0"/>
              <a:t>Lars Nyborg, Chalmers tekniska högskola, Inst. för material- och tillverkningsteknik</a:t>
            </a:r>
          </a:p>
          <a:p>
            <a:pPr algn="l"/>
            <a:r>
              <a:rPr lang="sv-SE" sz="1800" dirty="0" smtClean="0"/>
              <a:t>e-post: </a:t>
            </a:r>
            <a:r>
              <a:rPr lang="sv-SE" sz="1800" dirty="0" smtClean="0">
                <a:hlinkClick r:id="rId3"/>
              </a:rPr>
              <a:t>lars.nyborg@chalmers.se</a:t>
            </a:r>
            <a:endParaRPr lang="sv-SE" sz="1800" dirty="0" smtClean="0"/>
          </a:p>
          <a:p>
            <a:pPr algn="l"/>
            <a:r>
              <a:rPr lang="sv-SE" sz="1800" dirty="0" smtClean="0"/>
              <a:t>Tel: 031-772 12 57</a:t>
            </a:r>
            <a:endParaRPr lang="sv-SE" sz="1800" dirty="0"/>
          </a:p>
        </p:txBody>
      </p:sp>
      <p:sp>
        <p:nvSpPr>
          <p:cNvPr id="5" name="textruta 4"/>
          <p:cNvSpPr txBox="1"/>
          <p:nvPr/>
        </p:nvSpPr>
        <p:spPr>
          <a:xfrm>
            <a:off x="1691680" y="1196752"/>
            <a:ext cx="2520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4800" dirty="0" smtClean="0">
                <a:solidFill>
                  <a:schemeClr val="bg1"/>
                </a:solidFill>
              </a:rPr>
              <a:t>Plats för stor bild</a:t>
            </a:r>
            <a:endParaRPr lang="sv-SE" sz="4800" dirty="0">
              <a:solidFill>
                <a:schemeClr val="bg1"/>
              </a:solidFill>
            </a:endParaRPr>
          </a:p>
        </p:txBody>
      </p:sp>
      <p:pic>
        <p:nvPicPr>
          <p:cNvPr id="11" name="Picture 7" descr="02080815361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434" y="620688"/>
            <a:ext cx="3844534" cy="2014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96471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/>
          <p:cNvSpPr txBox="1"/>
          <p:nvPr/>
        </p:nvSpPr>
        <p:spPr>
          <a:xfrm>
            <a:off x="0" y="-180"/>
            <a:ext cx="9144000" cy="369332"/>
          </a:xfrm>
          <a:prstGeom prst="rect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sv-S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504" y="476673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Utveckla tankegången </a:t>
            </a:r>
            <a:endParaRPr lang="sv-SE" dirty="0"/>
          </a:p>
        </p:txBody>
      </p:sp>
      <p:sp>
        <p:nvSpPr>
          <p:cNvPr id="4" name="Underrubrik 2"/>
          <p:cNvSpPr txBox="1">
            <a:spLocks/>
          </p:cNvSpPr>
          <p:nvPr/>
        </p:nvSpPr>
        <p:spPr>
          <a:xfrm>
            <a:off x="107504" y="1124744"/>
            <a:ext cx="8928992" cy="525658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b="1" i="1" dirty="0" smtClean="0"/>
              <a:t>Bakgrund/pågående initiativ med involvering av </a:t>
            </a:r>
            <a:r>
              <a:rPr lang="sv-SE" b="1" i="1" dirty="0" err="1" smtClean="0"/>
              <a:t>id</a:t>
            </a:r>
            <a:r>
              <a:rPr lang="sv-SE" b="1" i="1" dirty="0" err="1" smtClean="0"/>
              <a:t>éställaren</a:t>
            </a:r>
            <a:endParaRPr lang="sv-SE" b="1" i="1" dirty="0" smtClean="0"/>
          </a:p>
          <a:p>
            <a:r>
              <a:rPr lang="sv-SE" i="1" dirty="0" smtClean="0"/>
              <a:t>AM växer snabbt, hittills mest inom t ex flyg och implantat (Ni. Ti, mm), flyg = VIM!</a:t>
            </a:r>
          </a:p>
          <a:p>
            <a:r>
              <a:rPr lang="sv-SE" i="1" dirty="0"/>
              <a:t>E</a:t>
            </a:r>
            <a:r>
              <a:rPr lang="sv-SE" i="1" dirty="0" smtClean="0"/>
              <a:t>xpanderat intresse (</a:t>
            </a:r>
            <a:r>
              <a:rPr lang="sv-SE" i="1" dirty="0" smtClean="0"/>
              <a:t>OEMs) </a:t>
            </a:r>
            <a:r>
              <a:rPr lang="sv-SE" i="1" dirty="0" smtClean="0"/>
              <a:t>kring materiallösningar (PULL!)</a:t>
            </a:r>
            <a:endParaRPr lang="sv-SE" i="1" dirty="0" smtClean="0"/>
          </a:p>
          <a:p>
            <a:r>
              <a:rPr lang="sv-SE" i="1" dirty="0" smtClean="0"/>
              <a:t>Sverige tillverkar 25-30% av allt metallpulver i världen (PUSH!)</a:t>
            </a:r>
          </a:p>
          <a:p>
            <a:r>
              <a:rPr lang="sv-SE" i="1" dirty="0" smtClean="0"/>
              <a:t>Det finns en FoU-agenda, vi har aktörerna inom landet </a:t>
            </a:r>
          </a:p>
          <a:p>
            <a:r>
              <a:rPr lang="sv-SE" i="1" dirty="0" smtClean="0"/>
              <a:t>UDI-projekt ”Innovativ komponentteknologi via </a:t>
            </a:r>
            <a:r>
              <a:rPr lang="sv-SE" i="1" dirty="0" err="1" smtClean="0"/>
              <a:t>pulverteknik</a:t>
            </a:r>
            <a:r>
              <a:rPr lang="sv-SE" i="1" dirty="0" smtClean="0"/>
              <a:t>” där tre AM-tekniker ingår som ”</a:t>
            </a:r>
            <a:r>
              <a:rPr lang="sv-SE" i="1" dirty="0" err="1" smtClean="0"/>
              <a:t>dellösningar</a:t>
            </a:r>
            <a:r>
              <a:rPr lang="sv-SE" i="1" dirty="0" smtClean="0"/>
              <a:t>” i ett WP (2015-2016)</a:t>
            </a:r>
          </a:p>
          <a:p>
            <a:r>
              <a:rPr lang="sv-SE" i="1" dirty="0" smtClean="0"/>
              <a:t>Komponentprojekt mot ITER/F4E startas under 2015 (Chalmers, </a:t>
            </a:r>
            <a:r>
              <a:rPr lang="sv-SE" i="1" dirty="0" err="1" smtClean="0"/>
              <a:t>MittU</a:t>
            </a:r>
            <a:r>
              <a:rPr lang="sv-SE" i="1" dirty="0" smtClean="0"/>
              <a:t>, </a:t>
            </a:r>
            <a:r>
              <a:rPr lang="sv-SE" i="1" dirty="0" err="1" smtClean="0"/>
              <a:t>Swerea</a:t>
            </a:r>
            <a:r>
              <a:rPr lang="sv-SE" i="1" dirty="0" smtClean="0"/>
              <a:t>, SU)</a:t>
            </a:r>
          </a:p>
          <a:p>
            <a:r>
              <a:rPr lang="sv-SE" i="1" dirty="0" smtClean="0"/>
              <a:t>Initiativ/samverkan mellan Chalmers och </a:t>
            </a:r>
            <a:r>
              <a:rPr lang="sv-SE" i="1" dirty="0" err="1" smtClean="0"/>
              <a:t>Swerea</a:t>
            </a:r>
            <a:r>
              <a:rPr lang="sv-SE" i="1" dirty="0" smtClean="0"/>
              <a:t> kring olika satsningar</a:t>
            </a:r>
          </a:p>
          <a:p>
            <a:r>
              <a:rPr lang="sv-SE" i="1" dirty="0" smtClean="0"/>
              <a:t>Patentansökan inlämnad, eventuell ansökan till </a:t>
            </a:r>
            <a:r>
              <a:rPr lang="sv-SE" i="1" dirty="0" err="1" smtClean="0"/>
              <a:t>Lighter</a:t>
            </a:r>
            <a:r>
              <a:rPr lang="sv-SE" i="1" dirty="0" smtClean="0"/>
              <a:t> 10 mars </a:t>
            </a:r>
          </a:p>
          <a:p>
            <a:r>
              <a:rPr lang="sv-SE" b="1" i="1" dirty="0" smtClean="0"/>
              <a:t>FoU-frågor?</a:t>
            </a:r>
          </a:p>
          <a:p>
            <a:r>
              <a:rPr lang="sv-SE" i="1" dirty="0" smtClean="0"/>
              <a:t>Vilka materiallösningar kan utvecklas?</a:t>
            </a:r>
          </a:p>
          <a:p>
            <a:r>
              <a:rPr lang="sv-SE" i="1" dirty="0" smtClean="0"/>
              <a:t>Hur skall dessa säkerställas för att svara upp mot  användarbehoven?</a:t>
            </a:r>
          </a:p>
          <a:p>
            <a:r>
              <a:rPr lang="sv-SE" i="1" dirty="0" smtClean="0"/>
              <a:t>Hur skall </a:t>
            </a:r>
            <a:r>
              <a:rPr lang="sv-SE" i="1" dirty="0" err="1" smtClean="0"/>
              <a:t>ytegenskaper</a:t>
            </a:r>
            <a:r>
              <a:rPr lang="sv-SE" i="1" dirty="0" smtClean="0"/>
              <a:t> hos AM-</a:t>
            </a:r>
            <a:r>
              <a:rPr lang="sv-SE" i="1" dirty="0" err="1" smtClean="0"/>
              <a:t>produkterstyras</a:t>
            </a:r>
            <a:r>
              <a:rPr lang="sv-SE" i="1" dirty="0" smtClean="0"/>
              <a:t>?</a:t>
            </a:r>
          </a:p>
          <a:p>
            <a:r>
              <a:rPr lang="sv-SE" i="1" dirty="0" smtClean="0"/>
              <a:t>Hur skall pulver karakteriseras och optimeras?</a:t>
            </a:r>
          </a:p>
          <a:p>
            <a:pPr lvl="1"/>
            <a:r>
              <a:rPr lang="sv-SE" dirty="0" smtClean="0"/>
              <a:t>	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4935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ruta 5"/>
          <p:cNvSpPr txBox="1"/>
          <p:nvPr/>
        </p:nvSpPr>
        <p:spPr>
          <a:xfrm>
            <a:off x="0" y="-180"/>
            <a:ext cx="9144000" cy="369332"/>
          </a:xfrm>
          <a:prstGeom prst="rect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sv-SE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7504" y="476673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VAD JAG VILL IDAG….</a:t>
            </a:r>
            <a:endParaRPr lang="sv-SE" dirty="0"/>
          </a:p>
        </p:txBody>
      </p:sp>
      <p:sp>
        <p:nvSpPr>
          <p:cNvPr id="8" name="Underrubrik 2"/>
          <p:cNvSpPr txBox="1">
            <a:spLocks/>
          </p:cNvSpPr>
          <p:nvPr/>
        </p:nvSpPr>
        <p:spPr>
          <a:xfrm>
            <a:off x="107504" y="1412776"/>
            <a:ext cx="8928992" cy="496855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i="1" dirty="0" smtClean="0"/>
              <a:t>Engagera samarbetspartners för att utveckla id</a:t>
            </a:r>
            <a:r>
              <a:rPr lang="sv-SE" i="1" dirty="0" smtClean="0"/>
              <a:t>én till färdigt projekt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i="1" dirty="0" smtClean="0"/>
              <a:t>Bjuda in intresserade att gå med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i="1" dirty="0" smtClean="0"/>
              <a:t>Få input kring intressen kring material och applikationer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i="1" dirty="0" smtClean="0"/>
              <a:t>F</a:t>
            </a:r>
            <a:r>
              <a:rPr lang="sv-SE" i="1" dirty="0" smtClean="0"/>
              <a:t>å </a:t>
            </a:r>
            <a:r>
              <a:rPr lang="sv-SE" i="1" dirty="0" smtClean="0"/>
              <a:t>reda på om liknande tankar </a:t>
            </a:r>
            <a:r>
              <a:rPr lang="sv-SE" i="1" dirty="0" smtClean="0"/>
              <a:t>finns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i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i="1" dirty="0" smtClean="0"/>
              <a:t>OBS: vi har en bas för ett konsortium med parter från högskola, institut och industri vi söker främst ytterligare slutanvändare och vissa kompletterande kompetenser, t ex inom produktdesign</a:t>
            </a:r>
          </a:p>
          <a:p>
            <a:endParaRPr lang="sv-SE" dirty="0" smtClean="0"/>
          </a:p>
          <a:p>
            <a:pPr lvl="1"/>
            <a:r>
              <a:rPr lang="sv-SE" dirty="0" smtClean="0"/>
              <a:t>	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10151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npassad formgiv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816</TotalTime>
  <Words>340</Words>
  <Application>Microsoft Macintosh PowerPoint</Application>
  <PresentationFormat>On-screen Show (4:3)</PresentationFormat>
  <Paragraphs>40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Office-tema</vt:lpstr>
      <vt:lpstr>Anpassad formgivning</vt:lpstr>
      <vt:lpstr>Materialutveckling för additiv tillverkning</vt:lpstr>
      <vt:lpstr>Utveckla tankegången </vt:lpstr>
      <vt:lpstr>VAD JAG VILL IDAG….</vt:lpstr>
    </vt:vector>
  </TitlesOfParts>
  <Company>Svenskt Naringsliv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Metalliska material  och samhällsutmaningar</dc:title>
  <dc:creator>Nilson, Gert</dc:creator>
  <cp:lastModifiedBy>Lars Nyborg</cp:lastModifiedBy>
  <cp:revision>74</cp:revision>
  <dcterms:created xsi:type="dcterms:W3CDTF">2014-01-31T07:18:20Z</dcterms:created>
  <dcterms:modified xsi:type="dcterms:W3CDTF">2015-03-04T10:54:31Z</dcterms:modified>
</cp:coreProperties>
</file>