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301" r:id="rId4"/>
    <p:sldId id="293" r:id="rId5"/>
  </p:sldIdLst>
  <p:sldSz cx="9144000" cy="6858000" type="screen4x3"/>
  <p:notesSz cx="6858000" cy="9144000"/>
  <p:custDataLst>
    <p:tags r:id="rId7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3" autoAdjust="0"/>
    <p:restoredTop sz="94660"/>
  </p:normalViewPr>
  <p:slideViewPr>
    <p:cSldViewPr>
      <p:cViewPr>
        <p:scale>
          <a:sx n="61" d="100"/>
          <a:sy n="61" d="100"/>
        </p:scale>
        <p:origin x="-70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CA855-4CEB-4EE8-B691-3620D454EADA}" type="datetimeFigureOut">
              <a:rPr lang="en-GB" smtClean="0"/>
              <a:t>03/03/2015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84C26-F3FB-4044-9873-8D3928C8D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62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4C26-F3FB-4044-9873-8D3928C8D1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95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07504" y="224695"/>
            <a:ext cx="8640960" cy="1188081"/>
          </a:xfrm>
        </p:spPr>
        <p:txBody>
          <a:bodyPr>
            <a:noAutofit/>
          </a:bodyPr>
          <a:lstStyle/>
          <a:p>
            <a:r>
              <a:rPr lang="sv-SE" sz="3200" b="1" dirty="0">
                <a:solidFill>
                  <a:srgbClr val="FF00FF"/>
                </a:solidFill>
              </a:rPr>
              <a:t>Hjälpmedel </a:t>
            </a:r>
            <a:r>
              <a:rPr lang="sv-SE" sz="3200" b="1" dirty="0" smtClean="0">
                <a:solidFill>
                  <a:srgbClr val="FF00FF"/>
                </a:solidFill>
              </a:rPr>
              <a:t>vid </a:t>
            </a:r>
            <a:r>
              <a:rPr lang="sv-SE" sz="3200" b="1" dirty="0">
                <a:solidFill>
                  <a:srgbClr val="FF00FF"/>
                </a:solidFill>
              </a:rPr>
              <a:t>inställning av </a:t>
            </a:r>
            <a:r>
              <a:rPr lang="sv-SE" sz="3200" b="1" dirty="0" err="1" smtClean="0">
                <a:solidFill>
                  <a:srgbClr val="FF00FF"/>
                </a:solidFill>
              </a:rPr>
              <a:t>rull</a:t>
            </a:r>
            <a:r>
              <a:rPr lang="sv-SE" sz="3200" b="1" dirty="0" smtClean="0">
                <a:solidFill>
                  <a:srgbClr val="FF00FF"/>
                </a:solidFill>
              </a:rPr>
              <a:t> </a:t>
            </a:r>
            <a:r>
              <a:rPr lang="sv-SE" sz="3200" b="1" dirty="0">
                <a:solidFill>
                  <a:srgbClr val="FF00FF"/>
                </a:solidFill>
              </a:rPr>
              <a:t>och </a:t>
            </a:r>
            <a:r>
              <a:rPr lang="sv-SE" sz="3200" b="1" dirty="0" err="1">
                <a:solidFill>
                  <a:srgbClr val="FF00FF"/>
                </a:solidFill>
              </a:rPr>
              <a:t>sträckriktverk</a:t>
            </a:r>
            <a:r>
              <a:rPr lang="sv-SE" sz="3200" b="1" dirty="0">
                <a:solidFill>
                  <a:srgbClr val="FF00FF"/>
                </a:solidFill>
              </a:rPr>
              <a:t> för optimering avseende planhet och inre spänningar i band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716016" y="1700808"/>
            <a:ext cx="4392488" cy="468052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err="1" smtClean="0"/>
              <a:t>Riktverk</a:t>
            </a:r>
            <a:r>
              <a:rPr lang="sv-SE" i="1" dirty="0" smtClean="0"/>
              <a:t> används både av metallproducenter och användare. Högpresterande metalliska material ställer stora krav på korrekt inställning av </a:t>
            </a:r>
            <a:r>
              <a:rPr lang="sv-SE" i="1" dirty="0" err="1" smtClean="0"/>
              <a:t>riktverken</a:t>
            </a:r>
            <a:r>
              <a:rPr lang="sv-SE" i="1" dirty="0" smtClean="0"/>
              <a:t> för optimalt resultat.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i="1" dirty="0" smtClean="0"/>
              <a:t>Ett lättanvänt verktyg för optimeringen torde vara av stort värde. Genom en rimlig geometrisk beskrivning och relevanta materialegenskaper kan detta erhållas.</a:t>
            </a:r>
            <a:r>
              <a:rPr lang="sv-SE" dirty="0" smtClean="0"/>
              <a:t> </a:t>
            </a:r>
            <a:endParaRPr lang="sv-SE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dirty="0" smtClean="0"/>
          </a:p>
          <a:p>
            <a:pPr lvl="1" algn="l"/>
            <a:r>
              <a:rPr lang="sv-SE" dirty="0"/>
              <a:t>	</a:t>
            </a:r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213862" y="5589240"/>
            <a:ext cx="399809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Göran Engberg, Högskolan Dalarna</a:t>
            </a:r>
          </a:p>
          <a:p>
            <a:pPr algn="l"/>
            <a:r>
              <a:rPr lang="sv-SE" sz="1800" dirty="0" smtClean="0"/>
              <a:t>gen@du.se</a:t>
            </a:r>
            <a:endParaRPr lang="sv-SE" sz="18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 l="6520" t="12604" r="5646"/>
          <a:stretch>
            <a:fillRect/>
          </a:stretch>
        </p:blipFill>
        <p:spPr bwMode="auto">
          <a:xfrm>
            <a:off x="107504" y="2847208"/>
            <a:ext cx="4536504" cy="2526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/>
          <a:srcRect l="39050" t="8564" r="1446" b="46166"/>
          <a:stretch>
            <a:fillRect/>
          </a:stretch>
        </p:blipFill>
        <p:spPr bwMode="auto">
          <a:xfrm>
            <a:off x="107504" y="1757814"/>
            <a:ext cx="4464496" cy="102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Utveckla tankegången 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Operatörer av </a:t>
            </a:r>
            <a:r>
              <a:rPr lang="sv-SE" dirty="0" err="1" smtClean="0"/>
              <a:t>riktverk</a:t>
            </a:r>
            <a:r>
              <a:rPr lang="sv-SE" dirty="0" smtClean="0"/>
              <a:t> ser normalt endast manifest </a:t>
            </a:r>
            <a:r>
              <a:rPr lang="sv-SE" dirty="0" err="1" smtClean="0"/>
              <a:t>oplanhet</a:t>
            </a:r>
            <a:r>
              <a:rPr lang="sv-SE" dirty="0" smtClean="0"/>
              <a:t> vilket kan medföra optimering mot denna och att mindre vikt ges på minimering av restspänningar.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Verktyget har provats vid riktning av höghållfasta utskiljningshärdade stål hos SSAB. I ett examensarbete har det använts för analys av sträckriktning av både blankglödgat och </a:t>
            </a:r>
            <a:r>
              <a:rPr lang="sv-SE" dirty="0" err="1" smtClean="0"/>
              <a:t>hårdvalsat</a:t>
            </a:r>
            <a:r>
              <a:rPr lang="sv-SE" dirty="0" smtClean="0"/>
              <a:t> rostfritt stål (</a:t>
            </a:r>
            <a:r>
              <a:rPr lang="sv-SE" dirty="0" err="1" smtClean="0"/>
              <a:t>Långshyttan</a:t>
            </a:r>
            <a:r>
              <a:rPr lang="sv-SE" dirty="0" smtClean="0"/>
              <a:t>) me</a:t>
            </a:r>
            <a:r>
              <a:rPr lang="sv-SE" dirty="0" smtClean="0"/>
              <a:t>d goda men begränsade resultat.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Framtagning av ett lättanvänt verktyg genom samma ansatser som i </a:t>
            </a:r>
            <a:r>
              <a:rPr lang="sv-SE" dirty="0" err="1" smtClean="0"/>
              <a:t>DEFMOD</a:t>
            </a:r>
            <a:r>
              <a:rPr lang="sv-SE" dirty="0" smtClean="0"/>
              <a:t>-projektet. Koppling mot </a:t>
            </a:r>
            <a:r>
              <a:rPr lang="sv-SE" dirty="0" err="1" smtClean="0"/>
              <a:t>DEFMOD</a:t>
            </a:r>
            <a:r>
              <a:rPr lang="sv-SE" dirty="0" smtClean="0"/>
              <a:t> för lätt tillgänglighet av relevanta flytspänningsmodeller mm.</a:t>
            </a: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En bättre beskrivning av </a:t>
            </a:r>
            <a:r>
              <a:rPr lang="sv-SE" dirty="0" err="1" smtClean="0"/>
              <a:t>Baushinger</a:t>
            </a:r>
            <a:r>
              <a:rPr lang="sv-SE" dirty="0" smtClean="0"/>
              <a:t>-effekten än den som har använts hitintills är idag fullt möjlig men kräver en del utvecklingsarbete (forskning).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/>
              <a:t>Swerea KIMAB, metallproducenter och dito användare</a:t>
            </a:r>
            <a:endParaRPr lang="sv-SE" dirty="0" smtClean="0"/>
          </a:p>
          <a:p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196752"/>
            <a:ext cx="8928992" cy="13681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...är verktyget av intresse för metallproducenter och dito användare?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</a:t>
            </a:r>
            <a:r>
              <a:rPr lang="sv-SE" i="1" dirty="0" smtClean="0"/>
              <a:t>engagera samarbetspartners för att utveckla idén till ett färdigt 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</a:t>
            </a:r>
            <a:r>
              <a:rPr lang="sv-SE" i="1" dirty="0" smtClean="0"/>
              <a:t>få reda på om liknande tankar finns eller arbeten pågår på annat håll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…få veta vilken vinkling på frågeställningen som är mest intressant för andra</a:t>
            </a:r>
          </a:p>
          <a:p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21505" t="55405" r="33891" b="4054"/>
          <a:stretch>
            <a:fillRect/>
          </a:stretch>
        </p:blipFill>
        <p:spPr bwMode="auto">
          <a:xfrm>
            <a:off x="1475656" y="3212976"/>
            <a:ext cx="5291377" cy="283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jälpmedel vid inställning av rull och sträckriktverk för optimering avseende planhet och inre spänningar i band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Utveckla tankegången &amp;quot;&quot;/&gt;&lt;property id=&quot;20307&quot; value=&quot;301&quot;/&gt;&lt;/object&gt;&lt;object type=&quot;3&quot; unique_id=&quot;10006&quot;&gt;&lt;property id=&quot;20148&quot; value=&quot;5&quot;/&gt;&lt;property id=&quot;20300&quot; value=&quot;Slide 3 - &amp;quot;VAD JAG VILL IDAG….&amp;quot;&quot;/&gt;&lt;property id=&quot;20307&quot; value=&quot;29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Hjälpmedel vid inställning av rull och sträckriktverk för optimering avseende planhet och inre spänningar i band</vt:lpstr>
      <vt:lpstr>Utveckla tankegången </vt:lpstr>
      <vt:lpstr>VAD JAG VILL IDAG….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gen</cp:lastModifiedBy>
  <cp:revision>79</cp:revision>
  <dcterms:created xsi:type="dcterms:W3CDTF">2014-01-31T07:18:20Z</dcterms:created>
  <dcterms:modified xsi:type="dcterms:W3CDTF">2015-03-03T16:36:24Z</dcterms:modified>
</cp:coreProperties>
</file>