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301" r:id="rId4"/>
    <p:sldId id="293" r:id="rId5"/>
  </p:sldIdLst>
  <p:sldSz cx="9144000" cy="6858000" type="screen4x3"/>
  <p:notesSz cx="6858000" cy="9144000"/>
  <p:custDataLst>
    <p:tags r:id="rId7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3" autoAdjust="0"/>
    <p:restoredTop sz="94660"/>
  </p:normalViewPr>
  <p:slideViewPr>
    <p:cSldViewPr>
      <p:cViewPr>
        <p:scale>
          <a:sx n="61" d="100"/>
          <a:sy n="61" d="100"/>
        </p:scale>
        <p:origin x="-70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CA855-4CEB-4EE8-B691-3620D454EADA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84C26-F3FB-4044-9873-8D3928C8D1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762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4C26-F3FB-4044-9873-8D3928C8D11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957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547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5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8183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6259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7175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1756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4452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962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0724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1858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758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5749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506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23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2435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54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581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181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500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678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516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271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674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3EF67-6995-4B62-9B5D-AF9E2FA611F7}" type="datetimeFigureOut">
              <a:rPr lang="sv-SE" smtClean="0"/>
              <a:t>2015-03-03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547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7504" y="224695"/>
            <a:ext cx="8640960" cy="1188081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rgbClr val="FF00FF"/>
                </a:solidFill>
              </a:rPr>
              <a:t>Hjälpmedel </a:t>
            </a:r>
            <a:r>
              <a:rPr lang="sv-SE" sz="3200" b="1" dirty="0" smtClean="0">
                <a:solidFill>
                  <a:srgbClr val="FF00FF"/>
                </a:solidFill>
              </a:rPr>
              <a:t>vid </a:t>
            </a:r>
            <a:r>
              <a:rPr lang="sv-SE" sz="3200" b="1" dirty="0">
                <a:solidFill>
                  <a:srgbClr val="FF00FF"/>
                </a:solidFill>
              </a:rPr>
              <a:t>inställning av </a:t>
            </a:r>
            <a:r>
              <a:rPr lang="sv-SE" sz="3200" b="1" dirty="0" err="1" smtClean="0">
                <a:solidFill>
                  <a:srgbClr val="FF00FF"/>
                </a:solidFill>
              </a:rPr>
              <a:t>rull</a:t>
            </a:r>
            <a:r>
              <a:rPr lang="sv-SE" sz="3200" b="1" dirty="0" smtClean="0">
                <a:solidFill>
                  <a:srgbClr val="FF00FF"/>
                </a:solidFill>
              </a:rPr>
              <a:t> </a:t>
            </a:r>
            <a:r>
              <a:rPr lang="sv-SE" sz="3200" b="1" dirty="0">
                <a:solidFill>
                  <a:srgbClr val="FF00FF"/>
                </a:solidFill>
              </a:rPr>
              <a:t>och </a:t>
            </a:r>
            <a:r>
              <a:rPr lang="sv-SE" sz="3200" b="1" dirty="0" err="1">
                <a:solidFill>
                  <a:srgbClr val="FF00FF"/>
                </a:solidFill>
              </a:rPr>
              <a:t>sträckriktverk</a:t>
            </a:r>
            <a:r>
              <a:rPr lang="sv-SE" sz="3200" b="1" dirty="0">
                <a:solidFill>
                  <a:srgbClr val="FF00FF"/>
                </a:solidFill>
              </a:rPr>
              <a:t> för optimering avseende planhet och inre spänningar i band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716016" y="1700808"/>
            <a:ext cx="4392488" cy="4680520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i="1" dirty="0" err="1" smtClean="0"/>
              <a:t>Riktverk</a:t>
            </a:r>
            <a:r>
              <a:rPr lang="sv-SE" i="1" dirty="0" smtClean="0"/>
              <a:t> används både av metallproducenter och användare. Högpresterande metalliska material ställer stora krav på korrekt inställning av </a:t>
            </a:r>
            <a:r>
              <a:rPr lang="sv-SE" i="1" dirty="0" err="1" smtClean="0"/>
              <a:t>riktverken</a:t>
            </a:r>
            <a:r>
              <a:rPr lang="sv-SE" i="1" dirty="0" smtClean="0"/>
              <a:t> för optimalt resultat.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i="1" dirty="0" smtClean="0"/>
              <a:t>Ett lättanvänt verktyg för optimeringen torde vara av stort värde. Genom en rimlig geometrisk beskrivning och relevanta materialegenskaper kan detta erhållas.</a:t>
            </a:r>
            <a:r>
              <a:rPr lang="sv-SE" dirty="0" smtClean="0"/>
              <a:t> </a:t>
            </a:r>
            <a:endParaRPr lang="sv-SE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v-SE" dirty="0" smtClean="0"/>
          </a:p>
          <a:p>
            <a:pPr lvl="1" algn="l"/>
            <a:r>
              <a:rPr lang="sv-SE" dirty="0"/>
              <a:t>	</a:t>
            </a:r>
          </a:p>
        </p:txBody>
      </p:sp>
      <p:sp>
        <p:nvSpPr>
          <p:cNvPr id="10" name="Underrubrik 2"/>
          <p:cNvSpPr txBox="1">
            <a:spLocks/>
          </p:cNvSpPr>
          <p:nvPr/>
        </p:nvSpPr>
        <p:spPr>
          <a:xfrm>
            <a:off x="213862" y="5589240"/>
            <a:ext cx="399809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1800" dirty="0" smtClean="0"/>
              <a:t>Göran Engberg, Högskolan Dalarna</a:t>
            </a:r>
          </a:p>
          <a:p>
            <a:pPr algn="l"/>
            <a:r>
              <a:rPr lang="sv-SE" sz="1800" dirty="0" smtClean="0"/>
              <a:t>gen@du.se</a:t>
            </a:r>
            <a:endParaRPr lang="sv-SE" sz="18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 l="6520" t="12604" r="5646"/>
          <a:stretch>
            <a:fillRect/>
          </a:stretch>
        </p:blipFill>
        <p:spPr bwMode="auto">
          <a:xfrm>
            <a:off x="107504" y="2847208"/>
            <a:ext cx="4536504" cy="2526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4"/>
          <a:srcRect l="39050" t="8564" r="1446" b="46166"/>
          <a:stretch>
            <a:fillRect/>
          </a:stretch>
        </p:blipFill>
        <p:spPr bwMode="auto">
          <a:xfrm>
            <a:off x="107504" y="1757814"/>
            <a:ext cx="4464496" cy="1023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964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3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Utveckla tankegången </a:t>
            </a:r>
            <a:endParaRPr lang="sv-SE" dirty="0"/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107504" y="1412776"/>
            <a:ext cx="8928992" cy="49685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Operatörer av </a:t>
            </a:r>
            <a:r>
              <a:rPr lang="sv-SE" dirty="0" err="1" smtClean="0"/>
              <a:t>riktverk</a:t>
            </a:r>
            <a:r>
              <a:rPr lang="sv-SE" dirty="0" smtClean="0"/>
              <a:t> ser normalt endast manifest </a:t>
            </a:r>
            <a:r>
              <a:rPr lang="sv-SE" dirty="0" err="1" smtClean="0"/>
              <a:t>oplanhet</a:t>
            </a:r>
            <a:r>
              <a:rPr lang="sv-SE" dirty="0" smtClean="0"/>
              <a:t> vilket kan medföra optimering mot denna och att mindre vikt ges på minimering av restspänningar.</a:t>
            </a: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Verktyget har provats vid riktning av höghållfasta utskiljningshärdade stål hos SSAB. I ett examensarbete har det använts för analys av sträckriktning av både blankglödgat och </a:t>
            </a:r>
            <a:r>
              <a:rPr lang="sv-SE" dirty="0" err="1" smtClean="0"/>
              <a:t>hårdvalsat</a:t>
            </a:r>
            <a:r>
              <a:rPr lang="sv-SE" dirty="0" smtClean="0"/>
              <a:t> rostfritt stål (</a:t>
            </a:r>
            <a:r>
              <a:rPr lang="sv-SE" dirty="0" err="1" smtClean="0"/>
              <a:t>Långshyttan</a:t>
            </a:r>
            <a:r>
              <a:rPr lang="sv-SE" dirty="0" smtClean="0"/>
              <a:t>) me</a:t>
            </a:r>
            <a:r>
              <a:rPr lang="sv-SE" dirty="0" smtClean="0"/>
              <a:t>d goda men begränsade resultat.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Framtagning av ett lättanvänt verktyg genom samma ansatser som i </a:t>
            </a:r>
            <a:r>
              <a:rPr lang="sv-SE" dirty="0" err="1" smtClean="0"/>
              <a:t>DEFMOD</a:t>
            </a:r>
            <a:r>
              <a:rPr lang="sv-SE" dirty="0" smtClean="0"/>
              <a:t>-projektet. Koppling mot </a:t>
            </a:r>
            <a:r>
              <a:rPr lang="sv-SE" dirty="0" err="1" smtClean="0"/>
              <a:t>DEFMOD</a:t>
            </a:r>
            <a:r>
              <a:rPr lang="sv-SE" dirty="0" smtClean="0"/>
              <a:t> för lätt tillgänglighet av relevanta flytspänningsmodeller mm.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En bättre beskrivning av </a:t>
            </a:r>
            <a:r>
              <a:rPr lang="sv-SE" dirty="0" err="1" smtClean="0"/>
              <a:t>Baushinger</a:t>
            </a:r>
            <a:r>
              <a:rPr lang="sv-SE" dirty="0" smtClean="0"/>
              <a:t>-effekten än den som har använts hitintills är idag fullt möjlig men kräver en del utvecklingsarbete (forskning).</a:t>
            </a: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Swerea KIMAB, metallproducenter och dito användare</a:t>
            </a:r>
            <a:endParaRPr lang="sv-SE" dirty="0" smtClean="0"/>
          </a:p>
          <a:p>
            <a:endParaRPr lang="sv-SE" dirty="0" smtClean="0"/>
          </a:p>
          <a:p>
            <a:pPr lvl="1"/>
            <a:r>
              <a:rPr lang="sv-SE" dirty="0" smtClean="0"/>
              <a:t>	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93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3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VAD JAG VILL IDAG….</a:t>
            </a:r>
            <a:endParaRPr lang="sv-SE" dirty="0"/>
          </a:p>
        </p:txBody>
      </p:sp>
      <p:sp>
        <p:nvSpPr>
          <p:cNvPr id="8" name="Underrubrik 2"/>
          <p:cNvSpPr txBox="1">
            <a:spLocks/>
          </p:cNvSpPr>
          <p:nvPr/>
        </p:nvSpPr>
        <p:spPr>
          <a:xfrm>
            <a:off x="107504" y="1196752"/>
            <a:ext cx="8928992" cy="13681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...är verktyget av intresse för metallproducenter och dito användare?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…</a:t>
            </a:r>
            <a:r>
              <a:rPr lang="sv-SE" i="1" dirty="0" smtClean="0"/>
              <a:t>engagera samarbetspartners för att utveckla idén till ett färdigt projekt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…</a:t>
            </a:r>
            <a:r>
              <a:rPr lang="sv-SE" i="1" dirty="0" smtClean="0"/>
              <a:t>få reda på om liknande tankar finns eller arbeten pågår på annat håll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…få veta vilken vinkling på frågeställningen som är mest intressant för andra</a:t>
            </a:r>
          </a:p>
          <a:p>
            <a:endParaRPr lang="sv-SE" dirty="0" smtClean="0"/>
          </a:p>
          <a:p>
            <a:pPr lvl="1"/>
            <a:r>
              <a:rPr lang="sv-SE" dirty="0" smtClean="0"/>
              <a:t>	</a:t>
            </a:r>
            <a:endParaRPr lang="sv-S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21505" t="55405" r="33891" b="4054"/>
          <a:stretch>
            <a:fillRect/>
          </a:stretch>
        </p:blipFill>
        <p:spPr bwMode="auto">
          <a:xfrm>
            <a:off x="1475656" y="3212976"/>
            <a:ext cx="5291377" cy="283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015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Hjälpmedel vid inställning av rull och sträckriktverk för optimering avseende planhet och inre spänningar i band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Utveckla tankegången &amp;quot;&quot;/&gt;&lt;property id=&quot;20307&quot; value=&quot;301&quot;/&gt;&lt;/object&gt;&lt;object type=&quot;3&quot; unique_id=&quot;10006&quot;&gt;&lt;property id=&quot;20148&quot; value=&quot;5&quot;/&gt;&lt;property id=&quot;20300&quot; value=&quot;Slide 3 - &amp;quot;VAD JAG VILL IDAG….&amp;quot;&quot;/&gt;&lt;property id=&quot;20307&quot; value=&quot;29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Office PowerPoint</Application>
  <PresentationFormat>On-screen Show (4:3)</PresentationFormat>
  <Paragraphs>23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Office-tema</vt:lpstr>
      <vt:lpstr>Anpassad formgivning</vt:lpstr>
      <vt:lpstr>Hjälpmedel vid inställning av rull och sträckriktverk för optimering avseende planhet och inre spänningar i band</vt:lpstr>
      <vt:lpstr>Utveckla tankegången </vt:lpstr>
      <vt:lpstr>VAD JAG VILL IDAG….</vt:lpstr>
    </vt:vector>
  </TitlesOfParts>
  <Company>Svenskt Naringsliv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Metalliska material  och samhällsutmaningar</dc:title>
  <dc:creator>Nilson, Gert</dc:creator>
  <cp:lastModifiedBy>gen</cp:lastModifiedBy>
  <cp:revision>79</cp:revision>
  <dcterms:created xsi:type="dcterms:W3CDTF">2014-01-31T07:18:20Z</dcterms:created>
  <dcterms:modified xsi:type="dcterms:W3CDTF">2015-03-03T16:36:24Z</dcterms:modified>
</cp:coreProperties>
</file>