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2" r:id="rId2"/>
    <p:sldId id="303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FF3399"/>
    <a:srgbClr val="FF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3" autoAdjust="0"/>
    <p:restoredTop sz="94660"/>
  </p:normalViewPr>
  <p:slideViewPr>
    <p:cSldViewPr>
      <p:cViewPr>
        <p:scale>
          <a:sx n="76" d="100"/>
          <a:sy n="76" d="100"/>
        </p:scale>
        <p:origin x="-2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A3EF67-6995-4B62-9B5D-AF9E2FA611F7}" type="datetimeFigureOut">
              <a:rPr lang="sv-SE" smtClean="0"/>
              <a:t>2015-02-27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095872" cy="241002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115144" cy="241002"/>
          </a:xfrm>
          <a:prstGeom prst="rect">
            <a:avLst/>
          </a:prstGeom>
        </p:spPr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6259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82952" cy="850106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4690864" cy="305293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A3EF67-6995-4B62-9B5D-AF9E2FA611F7}" type="datetimeFigureOut">
              <a:rPr lang="sv-SE" smtClean="0"/>
              <a:t>2015-02-27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095872" cy="241002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115144" cy="241002"/>
          </a:xfrm>
          <a:prstGeom prst="rect">
            <a:avLst/>
          </a:prstGeom>
        </p:spPr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823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A3EF67-6995-4B62-9B5D-AF9E2FA611F7}" type="datetimeFigureOut">
              <a:rPr lang="sv-SE" smtClean="0"/>
              <a:t>2015-02-27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095872" cy="241002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115144" cy="241002"/>
          </a:xfrm>
          <a:prstGeom prst="rect">
            <a:avLst/>
          </a:prstGeom>
        </p:spPr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2435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82952" cy="850106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4690864" cy="305293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A3EF67-6995-4B62-9B5D-AF9E2FA611F7}" type="datetimeFigureOut">
              <a:rPr lang="sv-SE" smtClean="0"/>
              <a:t>2015-02-27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095872" cy="241002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115144" cy="241002"/>
          </a:xfrm>
          <a:prstGeom prst="rect">
            <a:avLst/>
          </a:prstGeom>
        </p:spPr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717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A3EF67-6995-4B62-9B5D-AF9E2FA611F7}" type="datetimeFigureOut">
              <a:rPr lang="sv-SE" smtClean="0"/>
              <a:t>2015-02-27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095872" cy="241002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115144" cy="241002"/>
          </a:xfrm>
          <a:prstGeom prst="rect">
            <a:avLst/>
          </a:prstGeom>
        </p:spPr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1756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82952" cy="850106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A3EF67-6995-4B62-9B5D-AF9E2FA611F7}" type="datetimeFigureOut">
              <a:rPr lang="sv-SE" smtClean="0"/>
              <a:t>2015-02-27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095872" cy="241002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115144" cy="241002"/>
          </a:xfrm>
          <a:prstGeom prst="rect">
            <a:avLst/>
          </a:prstGeom>
        </p:spPr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4452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82952" cy="85010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A3EF67-6995-4B62-9B5D-AF9E2FA611F7}" type="datetimeFigureOut">
              <a:rPr lang="sv-SE" smtClean="0"/>
              <a:t>2015-02-27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095872" cy="241002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115144" cy="241002"/>
          </a:xfrm>
          <a:prstGeom prst="rect">
            <a:avLst/>
          </a:prstGeom>
        </p:spPr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4962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82952" cy="850106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A3EF67-6995-4B62-9B5D-AF9E2FA611F7}" type="datetimeFigureOut">
              <a:rPr lang="sv-SE" smtClean="0"/>
              <a:t>2015-02-27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095872" cy="241002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115144" cy="241002"/>
          </a:xfrm>
          <a:prstGeom prst="rect">
            <a:avLst/>
          </a:prstGeom>
        </p:spPr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072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A3EF67-6995-4B62-9B5D-AF9E2FA611F7}" type="datetimeFigureOut">
              <a:rPr lang="sv-SE" smtClean="0"/>
              <a:t>2015-02-27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095872" cy="241002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115144" cy="241002"/>
          </a:xfrm>
          <a:prstGeom prst="rect">
            <a:avLst/>
          </a:prstGeom>
        </p:spPr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1858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A3EF67-6995-4B62-9B5D-AF9E2FA611F7}" type="datetimeFigureOut">
              <a:rPr lang="sv-SE" smtClean="0"/>
              <a:t>2015-02-27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095872" cy="241002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115144" cy="241002"/>
          </a:xfrm>
          <a:prstGeom prst="rect">
            <a:avLst/>
          </a:prstGeom>
        </p:spPr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7589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A3EF67-6995-4B62-9B5D-AF9E2FA611F7}" type="datetimeFigureOut">
              <a:rPr lang="sv-SE" smtClean="0"/>
              <a:t>2015-02-27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095872" cy="241002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115144" cy="241002"/>
          </a:xfrm>
          <a:prstGeom prst="rect">
            <a:avLst/>
          </a:prstGeom>
        </p:spPr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506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"/>
            <a:ext cx="9144000" cy="6857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47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3568" y="184666"/>
            <a:ext cx="8422704" cy="1294030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solidFill>
                  <a:srgbClr val="FF00FF"/>
                </a:solidFill>
              </a:rPr>
              <a:t>Mättade slaggfilter </a:t>
            </a:r>
            <a:br>
              <a:rPr lang="sv-SE" b="1" dirty="0" smtClean="0">
                <a:solidFill>
                  <a:srgbClr val="FF00FF"/>
                </a:solidFill>
              </a:rPr>
            </a:br>
            <a:r>
              <a:rPr lang="sv-SE" b="1" dirty="0" smtClean="0">
                <a:solidFill>
                  <a:srgbClr val="FF00FF"/>
                </a:solidFill>
              </a:rPr>
              <a:t>innehåller värdefulla ämnen</a:t>
            </a:r>
            <a:endParaRPr lang="sv-SE" b="1" dirty="0">
              <a:solidFill>
                <a:srgbClr val="FF00FF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563888" y="1412776"/>
            <a:ext cx="5472608" cy="4968552"/>
          </a:xfrm>
        </p:spPr>
        <p:txBody>
          <a:bodyPr>
            <a:normAutofit fontScale="85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sv-SE" i="1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i="1" dirty="0" smtClean="0"/>
              <a:t>Pågående projekt ”i-Slag” visar bästa sätten att rena vatten med slagg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i="1" dirty="0" smtClean="0"/>
              <a:t>Filtermaterialen blir till slut mättade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i="1" dirty="0" smtClean="0"/>
              <a:t>Värdefulla råvaror samlas i filtren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i="1" dirty="0" smtClean="0"/>
              <a:t>Vi vill återvinna dessa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i="1" dirty="0" smtClean="0"/>
              <a:t>Förorening blir till värdefull råvara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sv-SE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sv-SE" dirty="0" smtClean="0"/>
          </a:p>
          <a:p>
            <a:pPr lvl="1" algn="l"/>
            <a:r>
              <a:rPr lang="sv-SE" dirty="0"/>
              <a:t>	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4283968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sv-SE" dirty="0"/>
          </a:p>
        </p:txBody>
      </p:sp>
      <p:sp>
        <p:nvSpPr>
          <p:cNvPr id="10" name="Underrubrik 2"/>
          <p:cNvSpPr txBox="1">
            <a:spLocks/>
          </p:cNvSpPr>
          <p:nvPr/>
        </p:nvSpPr>
        <p:spPr>
          <a:xfrm>
            <a:off x="107504" y="5445224"/>
            <a:ext cx="4862194" cy="851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1800" dirty="0" smtClean="0"/>
              <a:t>Idéställare: </a:t>
            </a:r>
            <a:r>
              <a:rPr lang="sv-SE" sz="1800" dirty="0"/>
              <a:t>Arbetsgrupp inom Jernkontoret TO55</a:t>
            </a:r>
          </a:p>
          <a:p>
            <a:pPr algn="l"/>
            <a:r>
              <a:rPr lang="sv-SE" sz="1800" dirty="0"/>
              <a:t>Kontakt: Björn </a:t>
            </a:r>
            <a:r>
              <a:rPr lang="sv-SE" sz="1800" dirty="0" err="1"/>
              <a:t>Haase</a:t>
            </a:r>
            <a:r>
              <a:rPr lang="sv-SE" sz="1800" dirty="0"/>
              <a:t>/Gunnar Ruist</a:t>
            </a:r>
          </a:p>
          <a:p>
            <a:pPr algn="l"/>
            <a:endParaRPr lang="sv-SE" sz="18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82" y="1371656"/>
            <a:ext cx="1597014" cy="2129352"/>
          </a:xfrm>
          <a:prstGeom prst="rect">
            <a:avLst/>
          </a:prstGeom>
        </p:spPr>
      </p:pic>
      <p:grpSp>
        <p:nvGrpSpPr>
          <p:cNvPr id="11" name="Group 6"/>
          <p:cNvGrpSpPr/>
          <p:nvPr/>
        </p:nvGrpSpPr>
        <p:grpSpPr>
          <a:xfrm>
            <a:off x="683568" y="2780928"/>
            <a:ext cx="2860640" cy="2664296"/>
            <a:chOff x="251520" y="620688"/>
            <a:chExt cx="3502293" cy="3816424"/>
          </a:xfrm>
        </p:grpSpPr>
        <p:pic>
          <p:nvPicPr>
            <p:cNvPr id="12" name="Picture 3" descr="C:\Users\lgla\Desktop\Vatten2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620688"/>
              <a:ext cx="1296144" cy="15467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3304446"/>
              <a:ext cx="1702093" cy="1132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97629" y="3304446"/>
              <a:ext cx="1656184" cy="1132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8470" y="1867989"/>
              <a:ext cx="1435223" cy="1076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Down Arrow 14"/>
            <p:cNvSpPr/>
            <p:nvPr/>
          </p:nvSpPr>
          <p:spPr>
            <a:xfrm rot="19503865">
              <a:off x="2329141" y="3000926"/>
              <a:ext cx="288032" cy="28803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7" name="Down Arrow 15"/>
            <p:cNvSpPr/>
            <p:nvPr/>
          </p:nvSpPr>
          <p:spPr>
            <a:xfrm rot="2081395">
              <a:off x="1361906" y="3009465"/>
              <a:ext cx="288032" cy="28803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198484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0" y="-180"/>
            <a:ext cx="9144000" cy="369332"/>
          </a:xfrm>
          <a:prstGeom prst="rect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7772400" cy="936103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FF00FF"/>
                </a:solidFill>
              </a:rPr>
              <a:t>Miljöprofilering av slagger</a:t>
            </a:r>
            <a:endParaRPr lang="sv-SE" dirty="0"/>
          </a:p>
        </p:txBody>
      </p:sp>
      <p:sp>
        <p:nvSpPr>
          <p:cNvPr id="4" name="Underrubrik 2"/>
          <p:cNvSpPr txBox="1">
            <a:spLocks/>
          </p:cNvSpPr>
          <p:nvPr/>
        </p:nvSpPr>
        <p:spPr>
          <a:xfrm>
            <a:off x="107504" y="1412776"/>
            <a:ext cx="8928992" cy="49685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Det pågående i-Slag klarlägger och optimerar 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sv-SE" i="1" dirty="0">
                <a:solidFill>
                  <a:schemeClr val="tx1"/>
                </a:solidFill>
              </a:rPr>
              <a:t>Hur får vi rätt slagg med rätt egenskaper</a:t>
            </a:r>
            <a:br>
              <a:rPr lang="sv-SE" i="1" dirty="0">
                <a:solidFill>
                  <a:schemeClr val="tx1"/>
                </a:solidFill>
              </a:rPr>
            </a:br>
            <a:r>
              <a:rPr lang="sv-SE" i="1" dirty="0">
                <a:solidFill>
                  <a:schemeClr val="tx1"/>
                </a:solidFill>
              </a:rPr>
              <a:t>på rätt plats?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Nästa steg: ”Smart miljölösning ger värdefull råvara”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dirty="0" smtClean="0"/>
              <a:t>Kan </a:t>
            </a:r>
            <a:r>
              <a:rPr lang="sv-SE" dirty="0"/>
              <a:t>mineraler </a:t>
            </a:r>
            <a:r>
              <a:rPr lang="sv-SE" dirty="0" smtClean="0"/>
              <a:t>(främst fosfor) och </a:t>
            </a:r>
            <a:r>
              <a:rPr lang="sv-SE" dirty="0"/>
              <a:t>metaller </a:t>
            </a:r>
            <a:r>
              <a:rPr lang="sv-SE" dirty="0" smtClean="0"/>
              <a:t>extraheras </a:t>
            </a:r>
            <a:r>
              <a:rPr lang="sv-SE" dirty="0"/>
              <a:t>ur filtermaterialen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med miljö- </a:t>
            </a:r>
            <a:r>
              <a:rPr lang="sv-SE" dirty="0"/>
              <a:t>och energismarta metoder</a:t>
            </a:r>
            <a:r>
              <a:rPr lang="sv-SE" dirty="0" smtClean="0"/>
              <a:t>? 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Mål: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dirty="0" smtClean="0"/>
              <a:t>Den nödvändiga biprodukten slagg kan bidra till att minska miljöproblem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dirty="0" smtClean="0"/>
              <a:t>Bidrag till försörjning av värdefulla ämnen från förorenade vatten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dirty="0" smtClean="0"/>
              <a:t>Nya </a:t>
            </a:r>
            <a:r>
              <a:rPr lang="sv-SE" dirty="0" smtClean="0"/>
              <a:t>affärsmöjligheter, positiv </a:t>
            </a:r>
            <a:r>
              <a:rPr lang="sv-SE" dirty="0" smtClean="0"/>
              <a:t>bild av och ökat värde på </a:t>
            </a:r>
            <a:r>
              <a:rPr lang="sv-SE" dirty="0" smtClean="0"/>
              <a:t>slagg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dirty="0" smtClean="0"/>
              <a:t>Ny möjlighet inom biolakning</a:t>
            </a:r>
            <a:endParaRPr lang="sv-SE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sv-SE" dirty="0" smtClean="0"/>
          </a:p>
          <a:p>
            <a:r>
              <a:rPr lang="sv-SE" dirty="0" smtClean="0">
                <a:solidFill>
                  <a:srgbClr val="FF0000"/>
                </a:solidFill>
              </a:rPr>
              <a:t>”Köp svenskt stål och </a:t>
            </a:r>
          </a:p>
          <a:p>
            <a:r>
              <a:rPr lang="sv-SE" dirty="0" smtClean="0">
                <a:solidFill>
                  <a:srgbClr val="FF0000"/>
                </a:solidFill>
              </a:rPr>
              <a:t>  rädda Östersjön!”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998172"/>
            <a:ext cx="5659165" cy="1815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57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1198</TotalTime>
  <Words>62</Words>
  <Application>Microsoft Office PowerPoint</Application>
  <PresentationFormat>Bildspel på skärmen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3" baseType="lpstr">
      <vt:lpstr>Anpassad formgivning</vt:lpstr>
      <vt:lpstr>Mättade slaggfilter  innehåller värdefulla ämnen</vt:lpstr>
      <vt:lpstr>Miljöprofilering av slagger</vt:lpstr>
    </vt:vector>
  </TitlesOfParts>
  <Company>Svenskt Naringsliv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Metalliska material  och samhällsutmaningar</dc:title>
  <dc:creator>Nilson, Gert</dc:creator>
  <cp:lastModifiedBy>Gunnar Ruist</cp:lastModifiedBy>
  <cp:revision>92</cp:revision>
  <dcterms:created xsi:type="dcterms:W3CDTF">2014-01-31T07:18:20Z</dcterms:created>
  <dcterms:modified xsi:type="dcterms:W3CDTF">2015-02-27T12:11:32Z</dcterms:modified>
</cp:coreProperties>
</file>