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 varScale="1">
        <p:scale>
          <a:sx n="79" d="100"/>
          <a:sy n="79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pPr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pPr/>
              <a:t>2015-03-04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ssan@hksenergy.se" TargetMode="External"/><Relationship Id="rId2" Type="http://schemas.openxmlformats.org/officeDocument/2006/relationships/hyperlink" Target="mailto:carl-erik.grip@ltu.s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0" y="188640"/>
            <a:ext cx="4572000" cy="1686049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Försörjningsmodell biomassa till stålindustri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679504" y="2132856"/>
            <a:ext cx="4464496" cy="4968552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Biomassemodellen i </a:t>
            </a:r>
            <a:r>
              <a:rPr lang="sv-SE" i="1" dirty="0" err="1" smtClean="0"/>
              <a:t>Biodri</a:t>
            </a:r>
            <a:r>
              <a:rPr lang="sv-SE" i="1" dirty="0" smtClean="0"/>
              <a:t>-projektets systemmodell är generell och användbar i sig själv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Bryt ut den för separat användning och skapa en modell som fler kan använda</a:t>
            </a:r>
            <a:r>
              <a:rPr lang="sv-SE" dirty="0" smtClean="0"/>
              <a:t> </a:t>
            </a:r>
            <a:endParaRPr lang="sv-S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dirty="0" smtClean="0"/>
          </a:p>
          <a:p>
            <a:pPr lvl="1" algn="l"/>
            <a:r>
              <a:rPr lang="sv-SE" dirty="0"/>
              <a:t>	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0" y="5949280"/>
            <a:ext cx="407010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C E Grip, 		</a:t>
            </a:r>
            <a:r>
              <a:rPr lang="sv-SE" sz="1800" dirty="0" err="1" smtClean="0">
                <a:hlinkClick r:id="rId2"/>
              </a:rPr>
              <a:t>carl-erik.grip@ltu.se</a:t>
            </a:r>
            <a:endParaRPr lang="sv-SE" sz="1800" dirty="0" smtClean="0"/>
          </a:p>
          <a:p>
            <a:pPr algn="l"/>
            <a:r>
              <a:rPr lang="sv-SE" sz="1800" dirty="0" smtClean="0"/>
              <a:t>Hassan Salman 	</a:t>
            </a:r>
            <a:r>
              <a:rPr lang="sv-SE" sz="1800" dirty="0" err="1" smtClean="0">
                <a:hlinkClick r:id="rId3"/>
              </a:rPr>
              <a:t>hassan@hksenergy.se</a:t>
            </a:r>
            <a:r>
              <a:rPr lang="sv-SE" sz="1800" dirty="0" smtClean="0"/>
              <a:t> </a:t>
            </a:r>
          </a:p>
          <a:p>
            <a:pPr algn="l"/>
            <a:endParaRPr lang="sv-SE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88640"/>
            <a:ext cx="2664296" cy="2130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Bevel 7"/>
          <p:cNvSpPr/>
          <p:nvPr/>
        </p:nvSpPr>
        <p:spPr>
          <a:xfrm>
            <a:off x="179512" y="3068960"/>
            <a:ext cx="1911247" cy="1573967"/>
          </a:xfrm>
          <a:prstGeom prst="bevel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err="1" smtClean="0">
                <a:solidFill>
                  <a:schemeClr val="tx1"/>
                </a:solidFill>
              </a:rPr>
              <a:t>Forestry</a:t>
            </a:r>
            <a:endParaRPr lang="sv-SE" sz="2400" dirty="0" smtClean="0">
              <a:solidFill>
                <a:schemeClr val="tx1"/>
              </a:solidFill>
            </a:endParaRPr>
          </a:p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with</a:t>
            </a:r>
          </a:p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Transport</a:t>
            </a: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6" name="Ellips 35"/>
          <p:cNvSpPr/>
          <p:nvPr/>
        </p:nvSpPr>
        <p:spPr>
          <a:xfrm>
            <a:off x="1187624" y="692696"/>
            <a:ext cx="1080120" cy="108012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Frihandsfigur 36"/>
          <p:cNvSpPr/>
          <p:nvPr/>
        </p:nvSpPr>
        <p:spPr>
          <a:xfrm>
            <a:off x="942975" y="1371600"/>
            <a:ext cx="247650" cy="1666875"/>
          </a:xfrm>
          <a:custGeom>
            <a:avLst/>
            <a:gdLst>
              <a:gd name="connsiteX0" fmla="*/ 247650 w 247650"/>
              <a:gd name="connsiteY0" fmla="*/ 0 h 1666875"/>
              <a:gd name="connsiteX1" fmla="*/ 95250 w 247650"/>
              <a:gd name="connsiteY1" fmla="*/ 180975 h 1666875"/>
              <a:gd name="connsiteX2" fmla="*/ 0 w 247650"/>
              <a:gd name="connsiteY2" fmla="*/ 476250 h 1666875"/>
              <a:gd name="connsiteX3" fmla="*/ 19050 w 247650"/>
              <a:gd name="connsiteY3" fmla="*/ 1666875 h 1666875"/>
              <a:gd name="connsiteX0" fmla="*/ 247650 w 247650"/>
              <a:gd name="connsiteY0" fmla="*/ 0 h 1666875"/>
              <a:gd name="connsiteX1" fmla="*/ 95250 w 247650"/>
              <a:gd name="connsiteY1" fmla="*/ 180975 h 1666875"/>
              <a:gd name="connsiteX2" fmla="*/ 0 w 247650"/>
              <a:gd name="connsiteY2" fmla="*/ 476250 h 1666875"/>
              <a:gd name="connsiteX3" fmla="*/ 19050 w 247650"/>
              <a:gd name="connsiteY3" fmla="*/ 1666875 h 1666875"/>
              <a:gd name="connsiteX0" fmla="*/ 247650 w 247650"/>
              <a:gd name="connsiteY0" fmla="*/ 0 h 1666875"/>
              <a:gd name="connsiteX1" fmla="*/ 95250 w 247650"/>
              <a:gd name="connsiteY1" fmla="*/ 180975 h 1666875"/>
              <a:gd name="connsiteX2" fmla="*/ 0 w 247650"/>
              <a:gd name="connsiteY2" fmla="*/ 476250 h 1666875"/>
              <a:gd name="connsiteX3" fmla="*/ 19050 w 247650"/>
              <a:gd name="connsiteY3" fmla="*/ 1666875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650" h="1666875">
                <a:moveTo>
                  <a:pt x="247650" y="0"/>
                </a:moveTo>
                <a:cubicBezTo>
                  <a:pt x="196850" y="60325"/>
                  <a:pt x="136525" y="101600"/>
                  <a:pt x="95250" y="180975"/>
                </a:cubicBezTo>
                <a:cubicBezTo>
                  <a:pt x="53975" y="260350"/>
                  <a:pt x="12700" y="228600"/>
                  <a:pt x="0" y="476250"/>
                </a:cubicBezTo>
                <a:lnTo>
                  <a:pt x="19050" y="1666875"/>
                </a:lnTo>
              </a:path>
            </a:pathLst>
          </a:custGeom>
          <a:ln w="34925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 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0" y="4149080"/>
            <a:ext cx="8928992" cy="20162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Komplicerad kedja viktigt att inte tvingas uppfinna hjulet för varje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Nomenklatur, prisberäkning mm i branschen är inte kända för alla som skall modellera slutanvändning men är inbyggda i modell. Den kan arbeta med öppna </a:t>
            </a:r>
            <a:r>
              <a:rPr lang="sv-SE" dirty="0"/>
              <a:t>källor </a:t>
            </a:r>
            <a:r>
              <a:rPr lang="sv-SE" dirty="0" smtClean="0"/>
              <a:t>om priser </a:t>
            </a:r>
            <a:r>
              <a:rPr lang="sv-SE" dirty="0"/>
              <a:t>mm är </a:t>
            </a:r>
            <a:r>
              <a:rPr lang="sv-SE" dirty="0" smtClean="0"/>
              <a:t>svårtillgängliga </a:t>
            </a:r>
            <a:r>
              <a:rPr lang="sv-SE" dirty="0"/>
              <a:t>(konkurrens). 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Bra om parter i båda ändan på kedjan är med i arbetet och talar om hur det bör bli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6691710" cy="277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…engagera samarbetspartners </a:t>
            </a:r>
            <a:r>
              <a:rPr lang="sv-SE" i="1" smtClean="0"/>
              <a:t>över </a:t>
            </a:r>
            <a:r>
              <a:rPr lang="sv-SE" i="1" smtClean="0"/>
              <a:t>branschgräns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113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Försörjningsmodell biomassa till stålindustri</vt:lpstr>
      <vt:lpstr>Utveckla tankegången </vt:lpstr>
      <vt:lpstr>VAD JAG VILL IDAG….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Carl-Erik Grip</cp:lastModifiedBy>
  <cp:revision>75</cp:revision>
  <dcterms:created xsi:type="dcterms:W3CDTF">2014-01-31T07:18:20Z</dcterms:created>
  <dcterms:modified xsi:type="dcterms:W3CDTF">2015-03-04T13:20:55Z</dcterms:modified>
</cp:coreProperties>
</file>