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01" r:id="rId4"/>
    <p:sldId id="293" r:id="rId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73" autoAdjust="0"/>
    <p:restoredTop sz="94660"/>
  </p:normalViewPr>
  <p:slideViewPr>
    <p:cSldViewPr>
      <p:cViewPr varScale="1">
        <p:scale>
          <a:sx n="99" d="100"/>
          <a:sy n="99" d="100"/>
        </p:scale>
        <p:origin x="-2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2175476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17656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908183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72625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3877175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C5A3EF67-6995-4B62-9B5D-AF9E2FA611F7}"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3441756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5A3EF67-6995-4B62-9B5D-AF9E2FA611F7}" type="datetimeFigureOut">
              <a:rPr lang="sv-SE" smtClean="0"/>
              <a:t>2015-03-02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854452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5A3EF67-6995-4B62-9B5D-AF9E2FA611F7}" type="datetimeFigureOut">
              <a:rPr lang="sv-SE" smtClean="0"/>
              <a:t>2015-03-02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534962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5A3EF67-6995-4B62-9B5D-AF9E2FA611F7}" type="datetimeFigureOut">
              <a:rPr lang="sv-SE" smtClean="0"/>
              <a:t>2015-03-02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21007240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A3EF67-6995-4B62-9B5D-AF9E2FA611F7}" type="datetimeFigureOut">
              <a:rPr lang="sv-SE" smtClean="0"/>
              <a:t>2015-03-02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4041858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5A3EF67-6995-4B62-9B5D-AF9E2FA611F7}" type="datetimeFigureOut">
              <a:rPr lang="sv-SE" smtClean="0"/>
              <a:t>2015-03-02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577589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43B8D8-37C6-4628-A619-5148C8DDE1CF}"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1725749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5A3EF67-6995-4B62-9B5D-AF9E2FA611F7}" type="datetimeFigureOut">
              <a:rPr lang="sv-SE" smtClean="0"/>
              <a:t>2015-03-02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348506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27408238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A3EF67-6995-4B62-9B5D-AF9E2FA611F7}"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2465CF7-4AC9-40ED-B31C-5C28C4D9A1A5}" type="slidenum">
              <a:rPr lang="sv-SE" smtClean="0"/>
              <a:t>‹#›</a:t>
            </a:fld>
            <a:endParaRPr lang="sv-SE"/>
          </a:p>
        </p:txBody>
      </p:sp>
    </p:spTree>
    <p:extLst>
      <p:ext uri="{BB962C8B-B14F-4D97-AF65-F5344CB8AC3E}">
        <p14:creationId xmlns:p14="http://schemas.microsoft.com/office/powerpoint/2010/main" val="1632435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dirty="0" smtClean="0"/>
              <a:t>Klicka här för att ändra format</a:t>
            </a:r>
            <a:endParaRPr lang="sv-SE" dirty="0"/>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0B43B8D8-37C6-4628-A619-5148C8DDE1CF}" type="datetimeFigureOut">
              <a:rPr lang="sv-SE" smtClean="0"/>
              <a:t>2015-03-02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92549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0B43B8D8-37C6-4628-A619-5148C8DDE1CF}" type="datetimeFigureOut">
              <a:rPr lang="sv-SE" smtClean="0"/>
              <a:t>2015-03-02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103581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B43B8D8-37C6-4628-A619-5148C8DDE1CF}" type="datetimeFigureOut">
              <a:rPr lang="sv-SE" smtClean="0"/>
              <a:t>2015-03-02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931818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0B43B8D8-37C6-4628-A619-5148C8DDE1CF}" type="datetimeFigureOut">
              <a:rPr lang="sv-SE" smtClean="0"/>
              <a:t>2015-03-02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281500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B43B8D8-37C6-4628-A619-5148C8DDE1CF}" type="datetimeFigureOut">
              <a:rPr lang="sv-SE" smtClean="0"/>
              <a:t>2015-03-02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3686783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B43B8D8-37C6-4628-A619-5148C8DDE1CF}" type="datetimeFigureOut">
              <a:rPr lang="sv-SE" smtClean="0"/>
              <a:t>2015-03-02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1115160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0B43B8D8-37C6-4628-A619-5148C8DDE1CF}" type="datetimeFigureOut">
              <a:rPr lang="sv-SE" smtClean="0"/>
              <a:t>2015-03-02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94299EB-7799-44B8-9F8C-86DDCCB92374}" type="slidenum">
              <a:rPr lang="sv-SE" smtClean="0"/>
              <a:t>‹#›</a:t>
            </a:fld>
            <a:endParaRPr lang="sv-SE"/>
          </a:p>
        </p:txBody>
      </p:sp>
    </p:spTree>
    <p:extLst>
      <p:ext uri="{BB962C8B-B14F-4D97-AF65-F5344CB8AC3E}">
        <p14:creationId xmlns:p14="http://schemas.microsoft.com/office/powerpoint/2010/main" val="231271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43B8D8-37C6-4628-A619-5148C8DDE1CF}" type="datetimeFigureOut">
              <a:rPr lang="sv-SE" smtClean="0"/>
              <a:t>2015-03-02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299EB-7799-44B8-9F8C-86DDCCB92374}" type="slidenum">
              <a:rPr lang="sv-SE" smtClean="0"/>
              <a:t>‹#›</a:t>
            </a:fld>
            <a:endParaRPr lang="sv-SE"/>
          </a:p>
        </p:txBody>
      </p:sp>
    </p:spTree>
    <p:extLst>
      <p:ext uri="{BB962C8B-B14F-4D97-AF65-F5344CB8AC3E}">
        <p14:creationId xmlns:p14="http://schemas.microsoft.com/office/powerpoint/2010/main" val="3226741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A3EF67-6995-4B62-9B5D-AF9E2FA611F7}" type="datetimeFigureOut">
              <a:rPr lang="sv-SE" smtClean="0"/>
              <a:t>2015-03-02</a:t>
            </a:fld>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465CF7-4AC9-40ED-B31C-5C28C4D9A1A5}" type="slidenum">
              <a:rPr lang="sv-SE" smtClean="0"/>
              <a:t>‹#›</a:t>
            </a:fld>
            <a:endParaRPr lang="sv-SE"/>
          </a:p>
        </p:txBody>
      </p:sp>
    </p:spTree>
    <p:extLst>
      <p:ext uri="{BB962C8B-B14F-4D97-AF65-F5344CB8AC3E}">
        <p14:creationId xmlns:p14="http://schemas.microsoft.com/office/powerpoint/2010/main" val="1255473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kim.kaersrud@ssab.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8" y="8671"/>
            <a:ext cx="4462264" cy="1470025"/>
          </a:xfrm>
        </p:spPr>
        <p:txBody>
          <a:bodyPr>
            <a:normAutofit/>
          </a:bodyPr>
          <a:lstStyle/>
          <a:p>
            <a:r>
              <a:rPr lang="sv-SE" b="1" dirty="0" smtClean="0">
                <a:solidFill>
                  <a:srgbClr val="FF00FF"/>
                </a:solidFill>
              </a:rPr>
              <a:t>Kompositer med stål</a:t>
            </a:r>
            <a:endParaRPr lang="sv-SE" b="1" dirty="0">
              <a:solidFill>
                <a:srgbClr val="FF00FF"/>
              </a:solidFill>
            </a:endParaRPr>
          </a:p>
        </p:txBody>
      </p:sp>
      <p:sp>
        <p:nvSpPr>
          <p:cNvPr id="3" name="Underrubrik 2"/>
          <p:cNvSpPr>
            <a:spLocks noGrp="1"/>
          </p:cNvSpPr>
          <p:nvPr>
            <p:ph type="subTitle" idx="1"/>
          </p:nvPr>
        </p:nvSpPr>
        <p:spPr>
          <a:xfrm>
            <a:off x="4572000" y="1412776"/>
            <a:ext cx="4464496" cy="4968552"/>
          </a:xfrm>
        </p:spPr>
        <p:txBody>
          <a:bodyPr>
            <a:noAutofit/>
          </a:bodyPr>
          <a:lstStyle/>
          <a:p>
            <a:pPr marL="457200" indent="-457200" algn="l">
              <a:buFont typeface="Arial" panose="020B0604020202020204" pitchFamily="34" charset="0"/>
              <a:buChar char="•"/>
            </a:pPr>
            <a:r>
              <a:rPr lang="sv-SE" sz="2000" i="1" dirty="0" smtClean="0">
                <a:solidFill>
                  <a:schemeClr val="tx1"/>
                </a:solidFill>
              </a:rPr>
              <a:t>Nya tankebanor mot nya </a:t>
            </a:r>
            <a:r>
              <a:rPr lang="sv-SE" sz="2000" i="1" dirty="0" smtClean="0">
                <a:solidFill>
                  <a:schemeClr val="tx1"/>
                </a:solidFill>
              </a:rPr>
              <a:t>effektiva material med stål.</a:t>
            </a:r>
          </a:p>
          <a:p>
            <a:pPr marL="457200" indent="-457200" algn="l">
              <a:buFont typeface="Arial" panose="020B0604020202020204" pitchFamily="34" charset="0"/>
              <a:buChar char="•"/>
            </a:pPr>
            <a:r>
              <a:rPr lang="sv-SE" sz="2000" i="1" dirty="0" smtClean="0">
                <a:solidFill>
                  <a:schemeClr val="tx1"/>
                </a:solidFill>
              </a:rPr>
              <a:t>Vad kan man uppnå då stål kombineras med andra material?</a:t>
            </a:r>
          </a:p>
          <a:p>
            <a:pPr marL="914400" lvl="1" indent="-457200" algn="l">
              <a:buFont typeface="Arial" panose="020B0604020202020204" pitchFamily="34" charset="0"/>
              <a:buChar char="•"/>
            </a:pPr>
            <a:r>
              <a:rPr lang="sv-SE" sz="2000" i="1" dirty="0" smtClean="0">
                <a:solidFill>
                  <a:schemeClr val="tx1"/>
                </a:solidFill>
              </a:rPr>
              <a:t>Stål – glas</a:t>
            </a:r>
          </a:p>
          <a:p>
            <a:pPr marL="914400" lvl="1" indent="-457200" algn="l">
              <a:buFont typeface="Arial" panose="020B0604020202020204" pitchFamily="34" charset="0"/>
              <a:buChar char="•"/>
            </a:pPr>
            <a:r>
              <a:rPr lang="sv-SE" sz="2000" i="1" dirty="0" smtClean="0">
                <a:solidFill>
                  <a:schemeClr val="tx1"/>
                </a:solidFill>
              </a:rPr>
              <a:t>Stål – keramik</a:t>
            </a:r>
          </a:p>
          <a:p>
            <a:pPr marL="914400" lvl="1" indent="-457200" algn="l">
              <a:buFont typeface="Arial" panose="020B0604020202020204" pitchFamily="34" charset="0"/>
              <a:buChar char="•"/>
            </a:pPr>
            <a:r>
              <a:rPr lang="sv-SE" sz="2000" i="1" dirty="0" smtClean="0">
                <a:solidFill>
                  <a:schemeClr val="tx1"/>
                </a:solidFill>
              </a:rPr>
              <a:t>Stål – betong</a:t>
            </a:r>
          </a:p>
          <a:p>
            <a:pPr marL="914400" lvl="1" indent="-457200" algn="l">
              <a:buFont typeface="Arial" panose="020B0604020202020204" pitchFamily="34" charset="0"/>
              <a:buChar char="•"/>
            </a:pPr>
            <a:r>
              <a:rPr lang="sv-SE" sz="2000" i="1" dirty="0" smtClean="0">
                <a:solidFill>
                  <a:schemeClr val="tx1"/>
                </a:solidFill>
              </a:rPr>
              <a:t>Stål – plast </a:t>
            </a:r>
          </a:p>
          <a:p>
            <a:pPr marL="914400" lvl="1" indent="-457200" algn="l">
              <a:buFont typeface="Arial" panose="020B0604020202020204" pitchFamily="34" charset="0"/>
              <a:buChar char="•"/>
            </a:pPr>
            <a:r>
              <a:rPr lang="sv-SE" sz="2000" i="1" dirty="0" smtClean="0">
                <a:solidFill>
                  <a:schemeClr val="tx1"/>
                </a:solidFill>
              </a:rPr>
              <a:t>Stål – kolfiber</a:t>
            </a:r>
          </a:p>
          <a:p>
            <a:pPr marL="914400" lvl="1" indent="-457200" algn="l">
              <a:buFont typeface="Arial" panose="020B0604020202020204" pitchFamily="34" charset="0"/>
              <a:buChar char="•"/>
            </a:pPr>
            <a:r>
              <a:rPr lang="sv-SE" sz="2000" i="1" dirty="0" smtClean="0">
                <a:solidFill>
                  <a:schemeClr val="tx1"/>
                </a:solidFill>
              </a:rPr>
              <a:t>Stål – trä</a:t>
            </a:r>
          </a:p>
          <a:p>
            <a:pPr marL="914400" lvl="1" indent="-457200" algn="l">
              <a:buFont typeface="Arial" panose="020B0604020202020204" pitchFamily="34" charset="0"/>
              <a:buChar char="•"/>
            </a:pPr>
            <a:r>
              <a:rPr lang="sv-SE" sz="2000" i="1" dirty="0" smtClean="0">
                <a:solidFill>
                  <a:schemeClr val="tx1"/>
                </a:solidFill>
              </a:rPr>
              <a:t>Stål – papper</a:t>
            </a:r>
          </a:p>
          <a:p>
            <a:pPr marL="914400" lvl="1" indent="-457200" algn="l">
              <a:buFont typeface="Arial" panose="020B0604020202020204" pitchFamily="34" charset="0"/>
              <a:buChar char="•"/>
            </a:pPr>
            <a:r>
              <a:rPr lang="sv-SE" sz="2000" i="1" dirty="0" smtClean="0">
                <a:solidFill>
                  <a:schemeClr val="tx1"/>
                </a:solidFill>
              </a:rPr>
              <a:t>Stål – tyg </a:t>
            </a:r>
          </a:p>
          <a:p>
            <a:pPr marL="914400" lvl="1" indent="-457200" algn="l">
              <a:buFont typeface="Arial" panose="020B0604020202020204" pitchFamily="34" charset="0"/>
              <a:buChar char="•"/>
            </a:pPr>
            <a:r>
              <a:rPr lang="sv-SE" sz="2000" i="1" dirty="0" smtClean="0">
                <a:solidFill>
                  <a:schemeClr val="tx1"/>
                </a:solidFill>
              </a:rPr>
              <a:t>Stål – andra metaller</a:t>
            </a:r>
          </a:p>
          <a:p>
            <a:pPr marL="914400" lvl="1" indent="-457200" algn="l">
              <a:buFont typeface="Arial" panose="020B0604020202020204" pitchFamily="34" charset="0"/>
              <a:buChar char="•"/>
            </a:pPr>
            <a:r>
              <a:rPr lang="sv-SE" sz="2000" i="1" dirty="0" smtClean="0">
                <a:solidFill>
                  <a:schemeClr val="tx1"/>
                </a:solidFill>
              </a:rPr>
              <a:t>Stål – xxx</a:t>
            </a:r>
          </a:p>
        </p:txBody>
      </p:sp>
      <p:sp>
        <p:nvSpPr>
          <p:cNvPr id="4" name="textruta 3"/>
          <p:cNvSpPr txBox="1"/>
          <p:nvPr/>
        </p:nvSpPr>
        <p:spPr>
          <a:xfrm>
            <a:off x="0" y="0"/>
            <a:ext cx="4283968" cy="369332"/>
          </a:xfrm>
          <a:prstGeom prst="rect">
            <a:avLst/>
          </a:prstGeom>
          <a:noFill/>
        </p:spPr>
        <p:txBody>
          <a:bodyPr wrap="square" rtlCol="0">
            <a:noAutofit/>
          </a:bodyPr>
          <a:lstStyle/>
          <a:p>
            <a:endParaRPr lang="sv-SE" dirty="0"/>
          </a:p>
        </p:txBody>
      </p:sp>
      <p:sp>
        <p:nvSpPr>
          <p:cNvPr id="10" name="Underrubrik 2"/>
          <p:cNvSpPr txBox="1">
            <a:spLocks/>
          </p:cNvSpPr>
          <p:nvPr/>
        </p:nvSpPr>
        <p:spPr>
          <a:xfrm>
            <a:off x="213862" y="4941168"/>
            <a:ext cx="3998098" cy="117653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sv-SE" sz="1800" dirty="0" smtClean="0"/>
              <a:t>Kontaktuppgifter idéställare</a:t>
            </a:r>
            <a:r>
              <a:rPr lang="sv-SE" sz="1800" dirty="0" smtClean="0"/>
              <a:t>.</a:t>
            </a:r>
          </a:p>
          <a:p>
            <a:pPr algn="l"/>
            <a:r>
              <a:rPr lang="sv-SE" sz="1800" dirty="0"/>
              <a:t>Kim Kärsrud, </a:t>
            </a:r>
            <a:r>
              <a:rPr lang="sv-SE" sz="1800" dirty="0">
                <a:hlinkClick r:id="rId2"/>
              </a:rPr>
              <a:t>kim.kaersrud@ssab.com</a:t>
            </a:r>
            <a:endParaRPr lang="sv-SE" sz="1800" dirty="0"/>
          </a:p>
          <a:p>
            <a:pPr algn="l"/>
            <a:r>
              <a:rPr lang="sv-SE" sz="1800" dirty="0"/>
              <a:t>+46 70 545 7912</a:t>
            </a:r>
            <a:endParaRPr lang="sv-SE" sz="1800" dirty="0"/>
          </a:p>
        </p:txBody>
      </p:sp>
      <p:sp>
        <p:nvSpPr>
          <p:cNvPr id="5" name="textruta 4"/>
          <p:cNvSpPr txBox="1"/>
          <p:nvPr/>
        </p:nvSpPr>
        <p:spPr>
          <a:xfrm>
            <a:off x="1547664" y="2348880"/>
            <a:ext cx="2520280" cy="1569660"/>
          </a:xfrm>
          <a:prstGeom prst="rect">
            <a:avLst/>
          </a:prstGeom>
          <a:noFill/>
        </p:spPr>
        <p:txBody>
          <a:bodyPr wrap="square" rtlCol="0">
            <a:spAutoFit/>
          </a:bodyPr>
          <a:lstStyle/>
          <a:p>
            <a:r>
              <a:rPr lang="sv-SE" sz="4800" dirty="0" smtClean="0">
                <a:solidFill>
                  <a:schemeClr val="bg1"/>
                </a:solidFill>
              </a:rPr>
              <a:t>Plats för stor bild</a:t>
            </a:r>
            <a:endParaRPr lang="sv-SE" sz="4800" dirty="0">
              <a:solidFill>
                <a:schemeClr val="bg1"/>
              </a:solidFill>
            </a:endParaRPr>
          </a:p>
        </p:txBody>
      </p:sp>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7267" y="980728"/>
            <a:ext cx="3986039" cy="2597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ruta 5"/>
          <p:cNvSpPr txBox="1"/>
          <p:nvPr/>
        </p:nvSpPr>
        <p:spPr>
          <a:xfrm>
            <a:off x="295009" y="3553271"/>
            <a:ext cx="964623" cy="307777"/>
          </a:xfrm>
          <a:prstGeom prst="rect">
            <a:avLst/>
          </a:prstGeom>
          <a:noFill/>
        </p:spPr>
        <p:txBody>
          <a:bodyPr wrap="none" rtlCol="0">
            <a:spAutoFit/>
          </a:bodyPr>
          <a:lstStyle/>
          <a:p>
            <a:r>
              <a:rPr lang="en-US" sz="1400" dirty="0" err="1" smtClean="0">
                <a:solidFill>
                  <a:schemeClr val="tx1">
                    <a:lumMod val="50000"/>
                    <a:lumOff val="50000"/>
                  </a:schemeClr>
                </a:solidFill>
              </a:rPr>
              <a:t>Foto</a:t>
            </a:r>
            <a:r>
              <a:rPr lang="en-US" sz="1400" dirty="0" smtClean="0">
                <a:solidFill>
                  <a:schemeClr val="tx1">
                    <a:lumMod val="50000"/>
                    <a:lumOff val="50000"/>
                  </a:schemeClr>
                </a:solidFill>
              </a:rPr>
              <a:t>: SSAB</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4096471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p:cNvSpPr txBox="1"/>
          <p:nvPr/>
        </p:nvSpPr>
        <p:spPr>
          <a:xfrm>
            <a:off x="0" y="-180"/>
            <a:ext cx="9144000" cy="369332"/>
          </a:xfrm>
          <a:prstGeom prst="rect">
            <a:avLst/>
          </a:prstGeom>
          <a:solidFill>
            <a:srgbClr val="FF00FF"/>
          </a:solidFill>
          <a:ln>
            <a:solidFill>
              <a:srgbClr val="FF00FF"/>
            </a:solidFill>
          </a:ln>
        </p:spPr>
        <p:txBody>
          <a:bodyPr wrap="square" rtlCol="0">
            <a:spAutoFit/>
          </a:bodyPr>
          <a:lstStyle/>
          <a:p>
            <a:pPr algn="ctr"/>
            <a:endParaRPr lang="sv-SE" dirty="0">
              <a:solidFill>
                <a:schemeClr val="bg1"/>
              </a:solidFill>
              <a:latin typeface="Times New Roman" panose="02020603050405020304" pitchFamily="18" charset="0"/>
              <a:cs typeface="Times New Roman" panose="02020603050405020304" pitchFamily="18" charset="0"/>
            </a:endParaRPr>
          </a:p>
        </p:txBody>
      </p:sp>
      <p:sp>
        <p:nvSpPr>
          <p:cNvPr id="2" name="Rubrik 1"/>
          <p:cNvSpPr>
            <a:spLocks noGrp="1"/>
          </p:cNvSpPr>
          <p:nvPr>
            <p:ph type="title"/>
          </p:nvPr>
        </p:nvSpPr>
        <p:spPr>
          <a:xfrm>
            <a:off x="107504" y="476673"/>
            <a:ext cx="7772400" cy="648072"/>
          </a:xfrm>
        </p:spPr>
        <p:txBody>
          <a:bodyPr>
            <a:normAutofit fontScale="90000"/>
          </a:bodyPr>
          <a:lstStyle/>
          <a:p>
            <a:r>
              <a:rPr lang="sv-SE" dirty="0" smtClean="0"/>
              <a:t>Utveckla tankegången </a:t>
            </a:r>
            <a:endParaRPr lang="sv-SE" dirty="0"/>
          </a:p>
        </p:txBody>
      </p:sp>
      <p:sp>
        <p:nvSpPr>
          <p:cNvPr id="4" name="Underrubrik 2"/>
          <p:cNvSpPr txBox="1">
            <a:spLocks/>
          </p:cNvSpPr>
          <p:nvPr/>
        </p:nvSpPr>
        <p:spPr>
          <a:xfrm>
            <a:off x="107504" y="1412776"/>
            <a:ext cx="8928992" cy="4968552"/>
          </a:xfrm>
          <a:prstGeom prst="rect">
            <a:avLst/>
          </a:prstGeom>
        </p:spPr>
        <p:txBody>
          <a:bodyPr vert="horz" lIns="91440" tIns="45720" rIns="91440" bIns="45720" rtlCol="0" anchor="t" anchorCtr="0">
            <a:noAutofit/>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sv-SE" dirty="0" smtClean="0">
                <a:solidFill>
                  <a:schemeClr val="tx2"/>
                </a:solidFill>
              </a:rPr>
              <a:t>Det finns många applikationer där stål är belagt med ett annat material, men hur många material finns det där stål och ett annat material är mer integrerade med varandra förutom legeringar, som t.ex. armeringsjärn i betong? </a:t>
            </a:r>
          </a:p>
          <a:p>
            <a:pPr marL="342900" indent="-342900">
              <a:buFont typeface="Arial" panose="020B0604020202020204" pitchFamily="34" charset="0"/>
              <a:buChar char="•"/>
            </a:pPr>
            <a:r>
              <a:rPr lang="sv-SE" dirty="0" smtClean="0">
                <a:solidFill>
                  <a:schemeClr val="tx1"/>
                </a:solidFill>
              </a:rPr>
              <a:t>Eventuellt pågår det redan, men en systematisk genomgång tillsammans med olika branscher skulle kunna ge uppslag till nya intressanta material. </a:t>
            </a:r>
            <a:endParaRPr lang="sv-SE" dirty="0">
              <a:solidFill>
                <a:schemeClr val="tx1"/>
              </a:solidFill>
            </a:endParaRPr>
          </a:p>
          <a:p>
            <a:endParaRPr lang="sv-SE" dirty="0" smtClean="0"/>
          </a:p>
          <a:p>
            <a:pPr lvl="1"/>
            <a:r>
              <a:rPr lang="sv-SE" dirty="0" smtClean="0"/>
              <a:t>	</a:t>
            </a:r>
            <a:endParaRPr lang="sv-SE" dirty="0"/>
          </a:p>
        </p:txBody>
      </p:sp>
    </p:spTree>
    <p:extLst>
      <p:ext uri="{BB962C8B-B14F-4D97-AF65-F5344CB8AC3E}">
        <p14:creationId xmlns:p14="http://schemas.microsoft.com/office/powerpoint/2010/main" val="124935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p:cNvSpPr txBox="1"/>
          <p:nvPr/>
        </p:nvSpPr>
        <p:spPr>
          <a:xfrm>
            <a:off x="0" y="-180"/>
            <a:ext cx="9144000" cy="369332"/>
          </a:xfrm>
          <a:prstGeom prst="rect">
            <a:avLst/>
          </a:prstGeom>
          <a:solidFill>
            <a:srgbClr val="FF00FF"/>
          </a:solidFill>
          <a:ln>
            <a:solidFill>
              <a:srgbClr val="FF00FF"/>
            </a:solidFill>
          </a:ln>
        </p:spPr>
        <p:txBody>
          <a:bodyPr wrap="square" rtlCol="0">
            <a:spAutoFit/>
          </a:bodyPr>
          <a:lstStyle/>
          <a:p>
            <a:pPr algn="ctr"/>
            <a:endParaRPr lang="sv-SE" dirty="0">
              <a:solidFill>
                <a:schemeClr val="bg1"/>
              </a:solidFill>
              <a:latin typeface="Times New Roman" panose="02020603050405020304" pitchFamily="18" charset="0"/>
              <a:cs typeface="Times New Roman" panose="02020603050405020304" pitchFamily="18" charset="0"/>
            </a:endParaRPr>
          </a:p>
        </p:txBody>
      </p:sp>
      <p:sp>
        <p:nvSpPr>
          <p:cNvPr id="2" name="Rubrik 1"/>
          <p:cNvSpPr>
            <a:spLocks noGrp="1"/>
          </p:cNvSpPr>
          <p:nvPr>
            <p:ph type="title"/>
          </p:nvPr>
        </p:nvSpPr>
        <p:spPr>
          <a:xfrm>
            <a:off x="107504" y="476673"/>
            <a:ext cx="7772400" cy="648072"/>
          </a:xfrm>
        </p:spPr>
        <p:txBody>
          <a:bodyPr>
            <a:normAutofit fontScale="90000"/>
          </a:bodyPr>
          <a:lstStyle/>
          <a:p>
            <a:r>
              <a:rPr lang="sv-SE" dirty="0" smtClean="0"/>
              <a:t>VAD JAG VILL IDAG….</a:t>
            </a:r>
            <a:endParaRPr lang="sv-SE" dirty="0"/>
          </a:p>
        </p:txBody>
      </p:sp>
      <p:sp>
        <p:nvSpPr>
          <p:cNvPr id="8" name="Underrubrik 2"/>
          <p:cNvSpPr txBox="1">
            <a:spLocks/>
          </p:cNvSpPr>
          <p:nvPr/>
        </p:nvSpPr>
        <p:spPr>
          <a:xfrm>
            <a:off x="107504" y="1412776"/>
            <a:ext cx="8928992" cy="4968552"/>
          </a:xfrm>
          <a:prstGeom prst="rect">
            <a:avLst/>
          </a:prstGeom>
        </p:spPr>
        <p:txBody>
          <a:bodyPr vert="horz" lIns="91440" tIns="45720" rIns="91440" bIns="45720" rtlCol="0" anchor="t" anchorCtr="0">
            <a:noAutofit/>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sv-SE" i="1" dirty="0" smtClean="0">
                <a:solidFill>
                  <a:schemeClr val="tx1"/>
                </a:solidFill>
              </a:rPr>
              <a:t>Jag vill ha reda på om det är en bra tanke att förutsättningslöst kontakta andra branscher för att tillsammans försöka utveckla nya material där både stål och en annans branschs material ingår. </a:t>
            </a:r>
            <a:r>
              <a:rPr lang="sv-SE" i="1" dirty="0" smtClean="0">
                <a:solidFill>
                  <a:schemeClr val="tx1"/>
                </a:solidFill>
              </a:rPr>
              <a:t>Vilka skulle i så fall vara intresserade?</a:t>
            </a:r>
          </a:p>
          <a:p>
            <a:pPr marL="342900" indent="-342900">
              <a:buFont typeface="Arial" panose="020B0604020202020204" pitchFamily="34" charset="0"/>
              <a:buChar char="•"/>
            </a:pPr>
            <a:endParaRPr lang="sv-SE" i="1" dirty="0" smtClean="0">
              <a:solidFill>
                <a:schemeClr val="tx1"/>
              </a:solidFill>
            </a:endParaRPr>
          </a:p>
          <a:p>
            <a:endParaRPr lang="sv-SE" dirty="0" smtClean="0"/>
          </a:p>
          <a:p>
            <a:pPr lvl="1"/>
            <a:r>
              <a:rPr lang="sv-SE" dirty="0" smtClean="0"/>
              <a:t>	</a:t>
            </a:r>
            <a:endParaRPr lang="sv-SE" dirty="0"/>
          </a:p>
        </p:txBody>
      </p:sp>
    </p:spTree>
    <p:extLst>
      <p:ext uri="{BB962C8B-B14F-4D97-AF65-F5344CB8AC3E}">
        <p14:creationId xmlns:p14="http://schemas.microsoft.com/office/powerpoint/2010/main" val="3510151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1828</TotalTime>
  <Words>183</Words>
  <Application>Microsoft Office PowerPoint</Application>
  <PresentationFormat>Bildspel på skärmen (4:3)</PresentationFormat>
  <Paragraphs>28</Paragraphs>
  <Slides>3</Slides>
  <Notes>0</Notes>
  <HiddenSlides>0</HiddenSlides>
  <MMClips>0</MMClips>
  <ScaleCrop>false</ScaleCrop>
  <HeadingPairs>
    <vt:vector size="4" baseType="variant">
      <vt:variant>
        <vt:lpstr>Tema</vt:lpstr>
      </vt:variant>
      <vt:variant>
        <vt:i4>2</vt:i4>
      </vt:variant>
      <vt:variant>
        <vt:lpstr>Bildrubriker</vt:lpstr>
      </vt:variant>
      <vt:variant>
        <vt:i4>3</vt:i4>
      </vt:variant>
    </vt:vector>
  </HeadingPairs>
  <TitlesOfParts>
    <vt:vector size="5" baseType="lpstr">
      <vt:lpstr>Office-tema</vt:lpstr>
      <vt:lpstr>Anpassad formgivning</vt:lpstr>
      <vt:lpstr>Kompositer med stål</vt:lpstr>
      <vt:lpstr>Utveckla tankegången </vt:lpstr>
      <vt:lpstr>VAD JAG VILL IDAG….</vt:lpstr>
    </vt:vector>
  </TitlesOfParts>
  <Company>Svenskt Naringsliv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Metalliska material  och samhällsutmaningar</dc:title>
  <dc:creator>Nilson, Gert</dc:creator>
  <cp:lastModifiedBy>Kärsrud, Kim</cp:lastModifiedBy>
  <cp:revision>77</cp:revision>
  <dcterms:created xsi:type="dcterms:W3CDTF">2014-01-31T07:18:20Z</dcterms:created>
  <dcterms:modified xsi:type="dcterms:W3CDTF">2015-03-03T09:30:16Z</dcterms:modified>
</cp:coreProperties>
</file>