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3" autoAdjust="0"/>
    <p:restoredTop sz="94660"/>
  </p:normalViewPr>
  <p:slideViewPr>
    <p:cSldViewPr>
      <p:cViewPr varScale="1">
        <p:scale>
          <a:sx n="99" d="100"/>
          <a:sy n="99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EB2AF-4812-4D06-9803-C5991AE04679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61697-FDB0-4852-902D-BB0E5EF58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61697-FDB0-4852-902D-BB0E5EF58A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6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im.kaersrud@ssab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Demonstrations-anläggning för CCS?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0" y="1412776"/>
            <a:ext cx="4464496" cy="4968552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1"/>
                </a:solidFill>
              </a:rPr>
              <a:t>NVV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1"/>
                </a:solidFill>
              </a:rPr>
              <a:t>IEA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1"/>
                </a:solidFill>
              </a:rPr>
              <a:t>IPCC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1"/>
                </a:solidFill>
              </a:rPr>
              <a:t>Global </a:t>
            </a:r>
            <a:r>
              <a:rPr lang="sv-SE" i="1" dirty="0" err="1" smtClean="0">
                <a:solidFill>
                  <a:schemeClr val="tx1"/>
                </a:solidFill>
              </a:rPr>
              <a:t>Calculator</a:t>
            </a:r>
            <a:endParaRPr lang="sv-SE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err="1" smtClean="0">
                <a:solidFill>
                  <a:schemeClr val="tx1"/>
                </a:solidFill>
              </a:rPr>
              <a:t>VDEh</a:t>
            </a:r>
            <a:r>
              <a:rPr lang="sv-SE" i="1" dirty="0" smtClean="0">
                <a:solidFill>
                  <a:schemeClr val="tx1"/>
                </a:solidFill>
              </a:rPr>
              <a:t>/BCG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i="1" dirty="0">
              <a:solidFill>
                <a:schemeClr val="tx1"/>
              </a:solidFill>
            </a:endParaRPr>
          </a:p>
          <a:p>
            <a:pPr algn="l"/>
            <a:r>
              <a:rPr lang="sv-SE" i="1" dirty="0" smtClean="0">
                <a:solidFill>
                  <a:schemeClr val="tx1"/>
                </a:solidFill>
              </a:rPr>
              <a:t>anser alla att CCS behöver införas i stålindustrin för att klara klimatmålen.</a:t>
            </a:r>
            <a:endParaRPr lang="sv-SE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Kontaktuppgifter idéställare.</a:t>
            </a:r>
          </a:p>
          <a:p>
            <a:pPr algn="l"/>
            <a:r>
              <a:rPr lang="sv-SE" sz="1800" dirty="0" smtClean="0"/>
              <a:t>Kim Kärsrud, </a:t>
            </a:r>
            <a:r>
              <a:rPr lang="sv-SE" sz="1800" dirty="0" smtClean="0">
                <a:hlinkClick r:id="rId2"/>
              </a:rPr>
              <a:t>kim.kaersrud@ssab.com</a:t>
            </a:r>
            <a:endParaRPr lang="sv-SE" sz="1800" dirty="0" smtClean="0"/>
          </a:p>
          <a:p>
            <a:pPr algn="l"/>
            <a:r>
              <a:rPr lang="sv-SE" sz="1800" dirty="0" smtClean="0"/>
              <a:t>+46 70 545 7912</a:t>
            </a:r>
            <a:endParaRPr lang="sv-SE" sz="1800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1" t="16315" r="18959" b="17801"/>
          <a:stretch/>
        </p:blipFill>
        <p:spPr bwMode="auto">
          <a:xfrm>
            <a:off x="92183" y="1148845"/>
            <a:ext cx="4479817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ktangel 14"/>
          <p:cNvSpPr/>
          <p:nvPr/>
        </p:nvSpPr>
        <p:spPr>
          <a:xfrm>
            <a:off x="4014539" y="2433662"/>
            <a:ext cx="2694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v-SE" sz="5400" b="1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sv-SE" sz="5400" b="1" spc="50" dirty="0">
              <a:ln w="11430"/>
              <a:solidFill>
                <a:srgbClr val="FF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303720" y="4236881"/>
            <a:ext cx="1885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Källa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Naturvårdsverket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 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2"/>
                </a:solidFill>
              </a:rPr>
              <a:t>Stålindustrin står för en stor andel av Sveriges totala utsläpp av koldioxid. Om Sverige ska klara sina mål behövs CCS för dessa utsläpp.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/>
                </a:solidFill>
              </a:rPr>
              <a:t>Vi skulle i och för sig kunna förlita oss på att skogs- och pappersindustrierna börjar lagra sin ”gröna” koldioxid, men de har ju inte så stor drivkraft för det.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2"/>
                </a:solidFill>
              </a:rPr>
              <a:t>CCS för stålindustrin har demonstrerats i liten skala inom den europeiska stålindustrins gemensamma forskningsprogram ULCOS, men för att få till en demonstrationsanläggning i fullstor skala behövs både pengar och platser som vi inte har?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/>
                </a:solidFill>
              </a:rPr>
              <a:t>Stålindustrin har i tillsammans med annan industri, i ett projekt som kallas </a:t>
            </a:r>
            <a:r>
              <a:rPr lang="sv-SE" dirty="0" err="1">
                <a:solidFill>
                  <a:schemeClr val="tx1"/>
                </a:solidFill>
              </a:rPr>
              <a:t>Bastor</a:t>
            </a:r>
            <a:r>
              <a:rPr lang="sv-SE" dirty="0">
                <a:solidFill>
                  <a:schemeClr val="tx1"/>
                </a:solidFill>
              </a:rPr>
              <a:t>, lagt ut vägen för lagring av koldioxid djupt under Östersjöns botten sydost om Gotland. Nästa steg är betydligt dyrare, vilket industrin rent ekonomiskt inte kan ta ansvar för. </a:t>
            </a:r>
            <a:endParaRPr lang="sv-SE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2"/>
                </a:solidFill>
              </a:rPr>
              <a:t>Om en demonstrationsanläggning ska uppföras behöver den i stort sätt helfinansieras av offentliga medel.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pPr lvl="1"/>
            <a:r>
              <a:rPr lang="sv-SE" dirty="0" smtClean="0">
                <a:solidFill>
                  <a:schemeClr val="tx1"/>
                </a:solidFill>
              </a:rPr>
              <a:t>	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2"/>
                </a:solidFill>
              </a:rPr>
              <a:t>Är det någon annan än SSAB som anser att CCS är viktigt fråga för stålindustrin?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1"/>
                </a:solidFill>
              </a:rPr>
              <a:t>Är det någon som har en idé hur vi ska få till en demonstrationsanläggning som kostar över en miljard kronor?</a:t>
            </a:r>
            <a:endParaRPr lang="sv-SE" i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>
                <a:solidFill>
                  <a:schemeClr val="tx2"/>
                </a:solidFill>
              </a:rPr>
              <a:t>Eftersom vi håller på att skriva en forskningsagenda för CCS baserat på </a:t>
            </a:r>
            <a:r>
              <a:rPr lang="sv-SE" i="1" dirty="0" err="1" smtClean="0">
                <a:solidFill>
                  <a:schemeClr val="tx2"/>
                </a:solidFill>
              </a:rPr>
              <a:t>Bastor</a:t>
            </a:r>
            <a:r>
              <a:rPr lang="sv-SE" i="1" dirty="0" smtClean="0">
                <a:solidFill>
                  <a:schemeClr val="tx2"/>
                </a:solidFill>
              </a:rPr>
              <a:t>-projektet, så undrar jag om det här förslagt hör hemma på den här arenan?</a:t>
            </a:r>
            <a:endParaRPr lang="sv-SE" i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271</Words>
  <Application>Microsoft Office PowerPoint</Application>
  <PresentationFormat>Bildspel på skärmen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Demonstrations-anläggning för CCS?</vt:lpstr>
      <vt:lpstr>Utveckla tankegången </vt:lpstr>
      <vt:lpstr>VAD JAG VILL IDAG….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Kärsrud, Kim</cp:lastModifiedBy>
  <cp:revision>80</cp:revision>
  <dcterms:created xsi:type="dcterms:W3CDTF">2014-01-31T07:18:20Z</dcterms:created>
  <dcterms:modified xsi:type="dcterms:W3CDTF">2015-03-12T13:26:40Z</dcterms:modified>
</cp:coreProperties>
</file>