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 varScale="1">
        <p:scale>
          <a:sx n="75" d="100"/>
          <a:sy n="75" d="100"/>
        </p:scale>
        <p:origin x="8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ricth@kth.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8" y="8671"/>
            <a:ext cx="4462264" cy="1470025"/>
          </a:xfrm>
        </p:spPr>
        <p:txBody>
          <a:bodyPr>
            <a:noAutofit/>
          </a:bodyPr>
          <a:lstStyle/>
          <a:p>
            <a:r>
              <a:rPr lang="sv-SE" sz="3200" b="1" dirty="0" smtClean="0">
                <a:solidFill>
                  <a:srgbClr val="FF00FF"/>
                </a:solidFill>
              </a:rPr>
              <a:t>Branschöverskridande </a:t>
            </a:r>
            <a:br>
              <a:rPr lang="sv-SE" sz="3200" b="1" dirty="0" smtClean="0">
                <a:solidFill>
                  <a:srgbClr val="FF00FF"/>
                </a:solidFill>
              </a:rPr>
            </a:br>
            <a:r>
              <a:rPr lang="sv-SE" sz="3200" b="1" dirty="0" smtClean="0">
                <a:solidFill>
                  <a:srgbClr val="FF00FF"/>
                </a:solidFill>
              </a:rPr>
              <a:t>samarbete? </a:t>
            </a:r>
            <a:endParaRPr lang="sv-SE" sz="3200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436096" y="1844824"/>
            <a:ext cx="4464496" cy="4968552"/>
          </a:xfrm>
        </p:spPr>
        <p:txBody>
          <a:bodyPr>
            <a:normAutofit lnSpcReduction="10000"/>
          </a:bodyPr>
          <a:lstStyle/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cap="sm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Exjobb </a:t>
            </a:r>
            <a:r>
              <a:rPr lang="sv-SE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Scania</a:t>
            </a:r>
            <a:endParaRPr lang="sv-SE" cap="smal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cap="sm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cap="sm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Dagsläget?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cap="sm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Målbild?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sv-SE" cap="smal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sv-SE" cap="small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l">
              <a:spcBef>
                <a:spcPts val="1200"/>
              </a:spcBef>
              <a:spcAft>
                <a:spcPts val="1200"/>
              </a:spcAft>
            </a:pPr>
            <a:r>
              <a:rPr lang="sv-SE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grpSp>
        <p:nvGrpSpPr>
          <p:cNvPr id="7" name="Grupp 6"/>
          <p:cNvGrpSpPr>
            <a:grpSpLocks noChangeAspect="1"/>
          </p:cNvGrpSpPr>
          <p:nvPr/>
        </p:nvGrpSpPr>
        <p:grpSpPr>
          <a:xfrm>
            <a:off x="179512" y="369332"/>
            <a:ext cx="4320480" cy="4232306"/>
            <a:chOff x="5652120" y="1844824"/>
            <a:chExt cx="3312368" cy="3312368"/>
          </a:xfrm>
        </p:grpSpPr>
        <p:sp>
          <p:nvSpPr>
            <p:cNvPr id="8" name="Rektangel 7"/>
            <p:cNvSpPr/>
            <p:nvPr/>
          </p:nvSpPr>
          <p:spPr>
            <a:xfrm>
              <a:off x="5652120" y="1844824"/>
              <a:ext cx="3312368" cy="3312368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b="1" dirty="0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692"/>
            <a:stretch/>
          </p:blipFill>
          <p:spPr bwMode="auto">
            <a:xfrm>
              <a:off x="5851366" y="2089084"/>
              <a:ext cx="2943696" cy="2862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Underrubrik 2"/>
          <p:cNvSpPr txBox="1">
            <a:spLocks/>
          </p:cNvSpPr>
          <p:nvPr/>
        </p:nvSpPr>
        <p:spPr>
          <a:xfrm>
            <a:off x="213862" y="4941168"/>
            <a:ext cx="3998098" cy="11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Eric Thunberg</a:t>
            </a:r>
          </a:p>
          <a:p>
            <a:pPr algn="l"/>
            <a:r>
              <a:rPr lang="sv-SE" sz="1800" dirty="0" smtClean="0">
                <a:hlinkClick r:id="rId3"/>
              </a:rPr>
              <a:t>ericth@kth.se</a:t>
            </a:r>
            <a:endParaRPr lang="sv-SE" sz="1800" dirty="0" smtClean="0"/>
          </a:p>
          <a:p>
            <a:pPr algn="l"/>
            <a:r>
              <a:rPr lang="sv-SE" sz="1800" dirty="0" smtClean="0"/>
              <a:t>070 - 486 34 96</a:t>
            </a:r>
            <a:endParaRPr lang="sv-SE" sz="1800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11967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chemeClr val="bg1"/>
                </a:solidFill>
              </a:rPr>
              <a:t>Plats för stor bild</a:t>
            </a:r>
            <a:endParaRPr lang="sv-SE" sz="4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intelectas.com.br/sites/default/files/styles/625x375/public/6508455_m_3_1.jpg?itok=-674ILS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43" r="-6535"/>
          <a:stretch/>
        </p:blipFill>
        <p:spPr bwMode="auto">
          <a:xfrm>
            <a:off x="439398" y="620688"/>
            <a:ext cx="4276618" cy="372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Utveckla tankegången 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683568" y="1988840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Många stora företag </a:t>
            </a:r>
            <a:r>
              <a:rPr lang="sv-S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delar samma utmaningar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Olika perspektiv</a:t>
            </a:r>
            <a:r>
              <a:rPr lang="sv-S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ger olika lösningar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Samarbete som ger värdefull kunskap</a:t>
            </a: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IDAG….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467544" y="1628800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cap="sm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Jag vill veta hur ni gör…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Hur </a:t>
            </a:r>
            <a:r>
              <a:rPr lang="sv-S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arbetar ni idag med företag i andra branscher?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På vilken nivå?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Hur skulle ni vilja samarbeta med företag i andra branscher</a:t>
            </a:r>
            <a:r>
              <a:rPr lang="sv-S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v-SE" sz="2800" cap="sm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Dessutom…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Jag söker personer att intervjua</a:t>
            </a:r>
            <a:endParaRPr lang="sv-S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sv-S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</a:p>
          <a:p>
            <a:endParaRPr lang="sv-S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82</Words>
  <Application>Microsoft Office PowerPoint</Application>
  <PresentationFormat>Bildspel på skärmen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Office-tema</vt:lpstr>
      <vt:lpstr>Anpassad formgivning</vt:lpstr>
      <vt:lpstr>Branschöverskridande  samarbete? </vt:lpstr>
      <vt:lpstr>Utveckla tankegången </vt:lpstr>
      <vt:lpstr>VAD JAG VILL IDAG….</vt:lpstr>
    </vt:vector>
  </TitlesOfParts>
  <Company>Svenskt Naringsliv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Eric Thunberg</cp:lastModifiedBy>
  <cp:revision>72</cp:revision>
  <dcterms:created xsi:type="dcterms:W3CDTF">2014-01-31T07:18:20Z</dcterms:created>
  <dcterms:modified xsi:type="dcterms:W3CDTF">2015-03-03T19:10:04Z</dcterms:modified>
</cp:coreProperties>
</file>