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01" r:id="rId4"/>
    <p:sldId id="293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3" autoAdjust="0"/>
    <p:restoredTop sz="94660"/>
  </p:normalViewPr>
  <p:slideViewPr>
    <p:cSldViewPr>
      <p:cViewPr varScale="1">
        <p:scale>
          <a:sx n="79" d="100"/>
          <a:sy n="79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47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5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183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25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17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756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5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962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724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85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58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749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06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2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43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4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81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8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50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7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516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271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74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EF67-6995-4B62-9B5D-AF9E2FA611F7}" type="datetimeFigureOut">
              <a:rPr lang="sv-SE" smtClean="0"/>
              <a:pPr/>
              <a:t>2015-03-04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547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l-erik.grip@lt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2.emf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10" Type="http://schemas.openxmlformats.org/officeDocument/2006/relationships/image" Target="../media/image7.wmf"/><Relationship Id="rId4" Type="http://schemas.openxmlformats.org/officeDocument/2006/relationships/image" Target="../media/image3.png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lIns="0" rIns="0">
            <a:normAutofit fontScale="90000"/>
          </a:bodyPr>
          <a:lstStyle/>
          <a:p>
            <a:r>
              <a:rPr lang="sv-SE" b="1" dirty="0" smtClean="0">
                <a:solidFill>
                  <a:srgbClr val="FF00FF"/>
                </a:solidFill>
              </a:rPr>
              <a:t>CO</a:t>
            </a:r>
            <a:r>
              <a:rPr lang="sv-SE" b="1" baseline="-25000" dirty="0" smtClean="0">
                <a:solidFill>
                  <a:srgbClr val="FF00FF"/>
                </a:solidFill>
              </a:rPr>
              <a:t>2</a:t>
            </a:r>
            <a:r>
              <a:rPr lang="sv-SE" b="1" dirty="0" smtClean="0">
                <a:solidFill>
                  <a:srgbClr val="FF00FF"/>
                </a:solidFill>
              </a:rPr>
              <a:t>-separation med lågkostnadsteknik: nya joniska lösningar (IL)</a:t>
            </a:r>
            <a:endParaRPr lang="sv-SE" b="1" dirty="0">
              <a:solidFill>
                <a:srgbClr val="FF00FF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4294967295"/>
          </p:nvPr>
        </p:nvSpPr>
        <p:spPr>
          <a:xfrm>
            <a:off x="0" y="1556792"/>
            <a:ext cx="8964488" cy="2160587"/>
          </a:xfrm>
        </p:spPr>
        <p:txBody>
          <a:bodyPr rIns="0"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2400" i="1" dirty="0" smtClean="0"/>
              <a:t>Avskiljning och lagring av CO2 från stålindustrin kan förbättra </a:t>
            </a:r>
            <a:r>
              <a:rPr lang="sv-SE" sz="2400" i="1" dirty="0" err="1" smtClean="0"/>
              <a:t>klimateffekten.Men</a:t>
            </a:r>
            <a:r>
              <a:rPr lang="sv-SE" sz="2400" i="1" dirty="0" smtClean="0"/>
              <a:t>: CO2-avskiljning är för dyr, främst </a:t>
            </a:r>
            <a:r>
              <a:rPr lang="sv-SE" sz="2400" i="1" dirty="0" err="1" smtClean="0"/>
              <a:t>p.g.a</a:t>
            </a:r>
            <a:r>
              <a:rPr lang="sv-SE" sz="2400" i="1" dirty="0" smtClean="0"/>
              <a:t> energi för regenerering</a:t>
            </a:r>
          </a:p>
          <a:p>
            <a:pPr marL="457200" indent="-457200"/>
            <a:r>
              <a:rPr lang="sv-SE" sz="2400" i="1" dirty="0" smtClean="0"/>
              <a:t>Joniska lösningar (IL) kräver mindre energi. (mindre förångning) . Forskning pågår vid LTU, t.ex. design av nya IL och blandningar och andra faktorer som kan påverka effektivitet och kostnad  </a:t>
            </a:r>
            <a:r>
              <a:rPr lang="sv-SE" sz="2400" i="1" dirty="0" err="1" smtClean="0"/>
              <a:t>tex</a:t>
            </a:r>
            <a:r>
              <a:rPr lang="sv-SE" sz="2400" i="1" dirty="0" smtClean="0"/>
              <a:t> viskositet. </a:t>
            </a:r>
          </a:p>
          <a:p>
            <a:pPr marL="457200" indent="-457200"/>
            <a:r>
              <a:rPr lang="sv-SE" sz="2400" i="1" dirty="0" smtClean="0"/>
              <a:t>Forskningen är än så länge akademisk men känns mogen att röra sig närmare praktiken</a:t>
            </a:r>
            <a:r>
              <a:rPr lang="sv-SE" sz="2400" i="1" dirty="0"/>
              <a:t>. Detta är viktigt också för att nå tillförlitliga jämförelser av problem och kostnader.</a:t>
            </a:r>
            <a:endParaRPr lang="sv-SE" sz="1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2400" i="1" dirty="0" smtClean="0"/>
              <a:t>Ett projekt föreslås där nuvarande kunskapsnivå  extrapoleras till något/några praktiska stålindustri-</a:t>
            </a:r>
            <a:r>
              <a:rPr lang="sv-SE" sz="2400" i="1" dirty="0" err="1" smtClean="0"/>
              <a:t>case</a:t>
            </a:r>
            <a:r>
              <a:rPr lang="sv-SE" sz="2400" i="1" dirty="0" smtClean="0"/>
              <a:t>. </a:t>
            </a:r>
            <a:endParaRPr lang="sv-SE" sz="1800" dirty="0"/>
          </a:p>
        </p:txBody>
      </p:sp>
      <p:sp>
        <p:nvSpPr>
          <p:cNvPr id="10" name="Underrubrik 2"/>
          <p:cNvSpPr txBox="1">
            <a:spLocks/>
          </p:cNvSpPr>
          <p:nvPr/>
        </p:nvSpPr>
        <p:spPr>
          <a:xfrm>
            <a:off x="179512" y="6381328"/>
            <a:ext cx="3998098" cy="4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800" dirty="0" err="1" smtClean="0">
                <a:hlinkClick r:id="rId2"/>
              </a:rPr>
              <a:t>carl-erik.grip@ltu</a:t>
            </a:r>
            <a:endParaRPr lang="sv-SE" sz="1800" dirty="0" smtClean="0"/>
          </a:p>
          <a:p>
            <a:pPr algn="l"/>
            <a:r>
              <a:rPr lang="sv-SE" sz="1800" dirty="0" err="1" smtClean="0"/>
              <a:t>xiaoyan.ji@ltu.se</a:t>
            </a:r>
            <a:r>
              <a:rPr lang="sv-SE" sz="1800" dirty="0" smtClean="0"/>
              <a:t>.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40964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Utveckla tankegången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12404" y="1247996"/>
            <a:ext cx="4464496" cy="36931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Industrinära approach. Klyfta mellan teori </a:t>
            </a:r>
            <a:r>
              <a:rPr lang="sv-SE" dirty="0" smtClean="0"/>
              <a:t>och </a:t>
            </a:r>
            <a:r>
              <a:rPr lang="sv-SE" dirty="0" smtClean="0"/>
              <a:t>praktik??? </a:t>
            </a:r>
            <a:r>
              <a:rPr lang="sv-SE" dirty="0" smtClean="0"/>
              <a:t>Tex: Tabellen </a:t>
            </a:r>
            <a:r>
              <a:rPr lang="sv-SE" dirty="0"/>
              <a:t>ser bra ut men hur blir det i praktiken?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Hur </a:t>
            </a:r>
            <a:r>
              <a:rPr lang="sv-SE" dirty="0"/>
              <a:t>passar </a:t>
            </a:r>
            <a:r>
              <a:rPr lang="sv-SE" dirty="0" err="1" smtClean="0"/>
              <a:t>CCS:en</a:t>
            </a:r>
            <a:r>
              <a:rPr lang="sv-SE" dirty="0" smtClean="0"/>
              <a:t> in </a:t>
            </a:r>
            <a:r>
              <a:rPr lang="sv-SE" dirty="0"/>
              <a:t>i det stora </a:t>
            </a:r>
            <a:r>
              <a:rPr lang="sv-SE" dirty="0" smtClean="0"/>
              <a:t>klustret. Vilka </a:t>
            </a:r>
            <a:r>
              <a:rPr lang="sv-SE" dirty="0" smtClean="0"/>
              <a:t>praktiska problem kan väntas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Vilka utrustningar behövs??? Vad skulle </a:t>
            </a:r>
            <a:r>
              <a:rPr lang="sv-SE" dirty="0" smtClean="0"/>
              <a:t>det </a:t>
            </a:r>
            <a:r>
              <a:rPr lang="sv-SE" dirty="0" smtClean="0"/>
              <a:t>kosta i </a:t>
            </a:r>
            <a:r>
              <a:rPr lang="sv-SE" dirty="0" smtClean="0"/>
              <a:t>praktiken.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Behövs styrmedel för att det skall gå ihop. Hur skall de se ut för att inte döda verksameten??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endParaRPr lang="sv-SE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lvl="1"/>
            <a:r>
              <a:rPr lang="sv-SE" dirty="0" smtClean="0"/>
              <a:t>	</a:t>
            </a:r>
            <a:endParaRPr lang="sv-SE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4941168"/>
            <a:ext cx="8855573" cy="191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Grupp 6"/>
          <p:cNvGrpSpPr/>
          <p:nvPr/>
        </p:nvGrpSpPr>
        <p:grpSpPr>
          <a:xfrm>
            <a:off x="6442558" y="4941168"/>
            <a:ext cx="2737954" cy="246221"/>
            <a:chOff x="6156176" y="4149080"/>
            <a:chExt cx="2987824" cy="246221"/>
          </a:xfrm>
        </p:grpSpPr>
        <p:sp>
          <p:nvSpPr>
            <p:cNvPr id="8" name="textruta 7"/>
            <p:cNvSpPr txBox="1"/>
            <p:nvPr/>
          </p:nvSpPr>
          <p:spPr>
            <a:xfrm>
              <a:off x="6156176" y="4149080"/>
              <a:ext cx="2987824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v-SE" sz="1000" dirty="0" smtClean="0"/>
                <a:t>From:</a:t>
              </a:r>
              <a:endParaRPr lang="sv-SE" sz="1000" dirty="0"/>
            </a:p>
          </p:txBody>
        </p:sp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58719" y="4221089"/>
              <a:ext cx="2233761" cy="127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4" name="Rectangle 13"/>
          <p:cNvSpPr/>
          <p:nvPr/>
        </p:nvSpPr>
        <p:spPr>
          <a:xfrm>
            <a:off x="112404" y="4941168"/>
            <a:ext cx="8925493" cy="19168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3" name="Group 22"/>
          <p:cNvGrpSpPr/>
          <p:nvPr/>
        </p:nvGrpSpPr>
        <p:grpSpPr>
          <a:xfrm>
            <a:off x="5000093" y="1484784"/>
            <a:ext cx="4037804" cy="3024336"/>
            <a:chOff x="4607174" y="908720"/>
            <a:chExt cx="4430723" cy="3312368"/>
          </a:xfrm>
        </p:grpSpPr>
        <p:pic>
          <p:nvPicPr>
            <p:cNvPr id="10" name="Picture 7" descr="C:\Users\Calle\Pictures\Microsoft Clip Organizer\j0279018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49702" y="1070670"/>
              <a:ext cx="1134200" cy="104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2" name="Object 1087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50117750"/>
                </p:ext>
              </p:extLst>
            </p:nvPr>
          </p:nvGraphicFramePr>
          <p:xfrm>
            <a:off x="4607174" y="943123"/>
            <a:ext cx="1800200" cy="1296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Clip" r:id="rId6" imgW="3216275" imgH="1993900" progId="">
                    <p:embed/>
                  </p:oleObj>
                </mc:Choice>
                <mc:Fallback>
                  <p:oleObj name="Clip" r:id="rId6" imgW="3216275" imgH="1993900" progId="">
                    <p:embed/>
                    <p:pic>
                      <p:nvPicPr>
                        <p:cNvPr id="0" name="Object 108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7174" y="943123"/>
                          <a:ext cx="1800200" cy="129614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5" name="Picture 30" descr="C:\Users\Carl-erik\AppData\Local\Microsoft\Windows\Temporary Internet Files\Content.IE5\8AC2KBHX\211313%20Grävmaskiner[1].gi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14528" y="2931368"/>
              <a:ext cx="1073696" cy="1073696"/>
            </a:xfrm>
            <a:prstGeom prst="rect">
              <a:avLst/>
            </a:prstGeom>
            <a:noFill/>
          </p:spPr>
        </p:pic>
        <p:pic>
          <p:nvPicPr>
            <p:cNvPr id="18" name="Picture 7" descr="C:\Users\Calle\Pictures\Microsoft Clip Organizer\j0279018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990714" y="1323070"/>
              <a:ext cx="1134200" cy="104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7" descr="C:\Users\Calle\Pictures\Microsoft Clip Organizer\j0279018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73838" y="1070670"/>
              <a:ext cx="1369553" cy="1257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22" descr="C:\Users\Carl-erik\AppData\Local\Microsoft\Windows\Temporary Internet Files\Content.IE5\MJSWERFR\MC900280751[1].wmf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403982" y="1718742"/>
              <a:ext cx="1237344" cy="115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7" descr="C:\Users\Calle\Pictures\Microsoft Clip Organizer\j0279018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596336" y="2099918"/>
              <a:ext cx="1369553" cy="1257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7" descr="C:\Users\Calle\Pictures\Microsoft Clip Organizer\j0279018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00093" y="1898427"/>
              <a:ext cx="1369553" cy="1257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7" descr="C:\Users\Calle\Pictures\Microsoft Clip Organizer\j0279018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68344" y="2526964"/>
              <a:ext cx="1297545" cy="1257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2" descr="C:\Users\Calle\Pictures\Microsoft Clip Organizer\j0319790.wmf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6480667" y="2438822"/>
              <a:ext cx="1763741" cy="1656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Kub 15"/>
            <p:cNvSpPr/>
            <p:nvPr/>
          </p:nvSpPr>
          <p:spPr>
            <a:xfrm>
              <a:off x="6480666" y="1898428"/>
              <a:ext cx="881870" cy="103294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2000" b="1" dirty="0" smtClean="0"/>
                <a:t>CCS?</a:t>
              </a:r>
              <a:endParaRPr lang="sv-SE" sz="20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613412" y="908720"/>
              <a:ext cx="4424485" cy="33123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249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VAD JAG VILL IDAG….</a:t>
            </a:r>
            <a:endParaRPr lang="sv-SE" dirty="0"/>
          </a:p>
        </p:txBody>
      </p:sp>
      <p:sp>
        <p:nvSpPr>
          <p:cNvPr id="8" name="Underrubrik 2"/>
          <p:cNvSpPr txBox="1">
            <a:spLocks/>
          </p:cNvSpPr>
          <p:nvPr/>
        </p:nvSpPr>
        <p:spPr>
          <a:xfrm>
            <a:off x="107504" y="1412776"/>
            <a:ext cx="8928992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i="1" dirty="0" smtClean="0"/>
              <a:t>Samsyn mellan olika tankar och projekt</a:t>
            </a:r>
          </a:p>
          <a:p>
            <a:r>
              <a:rPr lang="sv-SE" i="1" dirty="0" smtClean="0"/>
              <a:t>Avvägning  och minskat glapp </a:t>
            </a:r>
            <a:r>
              <a:rPr lang="sv-SE" i="1" dirty="0" err="1" smtClean="0"/>
              <a:t>Forskning-Tillämpad</a:t>
            </a:r>
            <a:r>
              <a:rPr lang="sv-SE" i="1" dirty="0" smtClean="0"/>
              <a:t> </a:t>
            </a:r>
            <a:r>
              <a:rPr lang="sv-SE" i="1" dirty="0" err="1" smtClean="0"/>
              <a:t>utveckling-</a:t>
            </a:r>
            <a:r>
              <a:rPr lang="sv-SE" i="1" dirty="0" smtClean="0"/>
              <a:t> Praktisk drift</a:t>
            </a:r>
            <a:endParaRPr lang="sv-SE" dirty="0"/>
          </a:p>
          <a:p>
            <a:endParaRPr lang="sv-SE" dirty="0" smtClean="0"/>
          </a:p>
          <a:p>
            <a:pPr lvl="1"/>
            <a:r>
              <a:rPr lang="sv-SE" dirty="0" smtClean="0"/>
              <a:t>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01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206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Office-tema</vt:lpstr>
      <vt:lpstr>Anpassad formgivning</vt:lpstr>
      <vt:lpstr>Clip</vt:lpstr>
      <vt:lpstr>CO2-separation med lågkostnadsteknik: nya joniska lösningar (IL)</vt:lpstr>
      <vt:lpstr>Utveckla tankegången</vt:lpstr>
      <vt:lpstr>VAD JAG VILL IDAG….</vt:lpstr>
    </vt:vector>
  </TitlesOfParts>
  <Company>Svenskt Naringsliv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Metalliska material  och samhällsutmaningar</dc:title>
  <dc:creator>Nilson, Gert</dc:creator>
  <cp:lastModifiedBy>Carl-Erik Grip</cp:lastModifiedBy>
  <cp:revision>107</cp:revision>
  <dcterms:created xsi:type="dcterms:W3CDTF">2014-01-31T07:18:20Z</dcterms:created>
  <dcterms:modified xsi:type="dcterms:W3CDTF">2015-03-04T13:11:06Z</dcterms:modified>
</cp:coreProperties>
</file>