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"/>
  </p:notesMasterIdLst>
  <p:sldIdLst>
    <p:sldId id="257" r:id="rId2"/>
  </p:sldIdLst>
  <p:sldSz cx="9144000" cy="6858000" type="screen4x3"/>
  <p:notesSz cx="6708775" cy="9836150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92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57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0929"/>
  </p:normalViewPr>
  <p:slideViewPr>
    <p:cSldViewPr showGuides="1">
      <p:cViewPr varScale="1">
        <p:scale>
          <a:sx n="144" d="100"/>
          <a:sy n="144" d="100"/>
        </p:scale>
        <p:origin x="516" y="120"/>
      </p:cViewPr>
      <p:guideLst>
        <p:guide orient="horz" pos="3792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671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</a:defRPr>
            </a:lvl1pPr>
          </a:lstStyle>
          <a:p>
            <a:endParaRPr lang="sv-SE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2063" y="0"/>
            <a:ext cx="290671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endParaRPr lang="sv-SE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6938" y="738188"/>
            <a:ext cx="4916487" cy="36877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3763" y="4672013"/>
            <a:ext cx="4921250" cy="442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44025"/>
            <a:ext cx="290671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</a:defRPr>
            </a:lvl1pPr>
          </a:lstStyle>
          <a:p>
            <a:endParaRPr lang="sv-SE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2063" y="9344025"/>
            <a:ext cx="290671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fld id="{7B69C78D-2231-4452-8AF0-B588C49BAD4B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88227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52600"/>
            <a:ext cx="7772400" cy="1143000"/>
          </a:xfrm>
          <a:prstGeom prst="rect">
            <a:avLst/>
          </a:prstGeom>
        </p:spPr>
        <p:txBody>
          <a:bodyPr/>
          <a:lstStyle>
            <a:lvl1pPr>
              <a:defRPr sz="3700">
                <a:solidFill>
                  <a:srgbClr val="1A579A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528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dt" sz="half" idx="2"/>
          </p:nvPr>
        </p:nvSpPr>
        <p:spPr>
          <a:xfrm flipV="1">
            <a:off x="422275" y="6093297"/>
            <a:ext cx="693341" cy="15510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ftr" sz="quarter" idx="3"/>
          </p:nvPr>
        </p:nvSpPr>
        <p:spPr>
          <a:xfrm>
            <a:off x="420689" y="6019800"/>
            <a:ext cx="2783160" cy="45719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endParaRPr lang="sv-SE"/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15925" y="6445250"/>
            <a:ext cx="1282700" cy="1873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76C8539-C82B-4A2E-9B49-A893A025DF6B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9100" y="152400"/>
            <a:ext cx="5305028" cy="68431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A579A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19100" y="1371600"/>
            <a:ext cx="4368924" cy="2705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 flipV="1">
            <a:off x="422275" y="6093297"/>
            <a:ext cx="693341" cy="15510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20689" y="6019800"/>
            <a:ext cx="2783160" cy="4571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 flipV="1">
            <a:off x="415925" y="6309320"/>
            <a:ext cx="699691" cy="13434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7030431-28B9-4C93-819B-11FDB149D507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48450" y="152400"/>
            <a:ext cx="2076450" cy="5638800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rgbClr val="1A579A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19100" y="152400"/>
            <a:ext cx="6076950" cy="5638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 flipV="1">
            <a:off x="422275" y="6093297"/>
            <a:ext cx="693341" cy="15510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20689" y="6019800"/>
            <a:ext cx="2783160" cy="4571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 flipV="1">
            <a:off x="415925" y="6309320"/>
            <a:ext cx="699691" cy="13434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D5E223E-4F6D-4BCA-B229-E96EEFCCE623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9100" y="152400"/>
            <a:ext cx="5305028" cy="68431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A579A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9100" y="1371600"/>
            <a:ext cx="4368924" cy="2705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 flipV="1">
            <a:off x="422275" y="6093297"/>
            <a:ext cx="693341" cy="15510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20689" y="6019800"/>
            <a:ext cx="2783160" cy="4571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 flipV="1">
            <a:off x="415925" y="6309320"/>
            <a:ext cx="699691" cy="13434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C696DDF-AEBD-4F2C-AFCA-17210FAB67FA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/>
          <a:lstStyle>
            <a:lvl1pPr algn="l">
              <a:defRPr sz="4000" b="1" cap="all">
                <a:solidFill>
                  <a:srgbClr val="1A579A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 flipV="1">
            <a:off x="422275" y="6093297"/>
            <a:ext cx="693341" cy="15510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20689" y="6019800"/>
            <a:ext cx="2783160" cy="4571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 flipV="1">
            <a:off x="415925" y="6309320"/>
            <a:ext cx="699691" cy="13434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6F6A014-D117-4A56-A89E-EC3FBB1272D6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9100" y="152400"/>
            <a:ext cx="5305028" cy="68431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A579A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19100" y="1371600"/>
            <a:ext cx="4076700" cy="44196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76700" cy="44196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 flipV="1">
            <a:off x="422275" y="6093297"/>
            <a:ext cx="693341" cy="15510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420689" y="6019800"/>
            <a:ext cx="2783160" cy="4571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 flipV="1">
            <a:off x="415925" y="6309320"/>
            <a:ext cx="699691" cy="13434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7B3B2E9-3C1C-47D7-B354-AE8BC86A8120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A579A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>
          <a:xfrm flipV="1">
            <a:off x="422275" y="6093297"/>
            <a:ext cx="693341" cy="15510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>
          <a:xfrm>
            <a:off x="420689" y="6019800"/>
            <a:ext cx="2783160" cy="4571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>
          <a:xfrm flipV="1">
            <a:off x="415925" y="6309320"/>
            <a:ext cx="699691" cy="13434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1909F0A-2D1F-4413-A035-C8C831A5A125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9100" y="152400"/>
            <a:ext cx="5305028" cy="68431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A579A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 flipV="1">
            <a:off x="422275" y="6093297"/>
            <a:ext cx="693341" cy="15510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420689" y="6019800"/>
            <a:ext cx="2783160" cy="4571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 flipV="1">
            <a:off x="415925" y="6309320"/>
            <a:ext cx="699691" cy="13434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F45BE4E-64BA-4BC9-94AE-48C40F0DECB9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>
          <a:xfrm flipV="1">
            <a:off x="422275" y="6093297"/>
            <a:ext cx="693341" cy="15510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>
          <a:xfrm>
            <a:off x="420689" y="6019800"/>
            <a:ext cx="2783160" cy="4571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>
          <a:xfrm flipV="1">
            <a:off x="415925" y="6309320"/>
            <a:ext cx="699691" cy="13434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22FDAA0-5209-4AA4-B9FA-439FF385C0F3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1A579A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 flipV="1">
            <a:off x="422275" y="6093297"/>
            <a:ext cx="693341" cy="15510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420689" y="6019800"/>
            <a:ext cx="2783160" cy="4571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 flipV="1">
            <a:off x="415925" y="6309320"/>
            <a:ext cx="699691" cy="13434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C70EBBC-EC41-4BD9-87A2-65B8AC5E5B63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1A579A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 flipV="1">
            <a:off x="422275" y="6093297"/>
            <a:ext cx="693341" cy="15510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420689" y="6019800"/>
            <a:ext cx="2783160" cy="4571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 flipV="1">
            <a:off x="415925" y="6309320"/>
            <a:ext cx="699691" cy="13434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E7E2B29-E61C-4356-BEFB-2A4E425C4BA9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" y="0"/>
            <a:ext cx="9141768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SzPct val="120000"/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Char char="–"/>
        <a:defRPr sz="26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Char char="&gt;"/>
        <a:defRPr sz="2200" b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Char char="&gt;"/>
        <a:defRPr b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Char char="&gt;"/>
        <a:defRPr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Char char="&gt;"/>
        <a:defRPr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Char char="&gt;"/>
        <a:defRPr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Char char="&gt;"/>
        <a:defRPr b="1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kohmall">
  <a:themeElements>
    <a:clrScheme name="Rödviolet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Jernkontoret">
      <a:majorFont>
        <a:latin typeface="Cambr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lg"/>
        </a:ln>
        <a:effectLst/>
      </a:spPr>
      <a:bodyPr vert="horz" wrap="none" lIns="36000" tIns="36000" rIns="36000" bIns="360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lg"/>
        </a:ln>
        <a:effectLst/>
      </a:spPr>
      <a:bodyPr vert="horz" wrap="none" lIns="36000" tIns="36000" rIns="36000" bIns="360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JK mall utan logga</Template>
  <TotalTime>13</TotalTime>
  <Words>0</Words>
  <Application>Microsoft Office PowerPoint</Application>
  <PresentationFormat>Bildspel på skärmen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Arial</vt:lpstr>
      <vt:lpstr>Calibri</vt:lpstr>
      <vt:lpstr>Cambria</vt:lpstr>
      <vt:lpstr>Times New Roman</vt:lpstr>
      <vt:lpstr>jkohmall</vt:lpstr>
      <vt:lpstr>PowerPoint-presentation</vt:lpstr>
    </vt:vector>
  </TitlesOfParts>
  <Company>Jernkontoret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Börjeson, Peter</dc:creator>
  <cp:lastModifiedBy>Börjeson, Peter</cp:lastModifiedBy>
  <cp:revision>4</cp:revision>
  <dcterms:created xsi:type="dcterms:W3CDTF">2016-01-26T12:57:40Z</dcterms:created>
  <dcterms:modified xsi:type="dcterms:W3CDTF">2016-04-18T08:01:51Z</dcterms:modified>
</cp:coreProperties>
</file>