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3" r:id="rId4"/>
    <p:sldId id="302" r:id="rId5"/>
    <p:sldId id="293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3" autoAdjust="0"/>
    <p:restoredTop sz="94660"/>
  </p:normalViewPr>
  <p:slideViewPr>
    <p:cSldViewPr>
      <p:cViewPr varScale="1">
        <p:scale>
          <a:sx n="95" d="100"/>
          <a:sy n="95" d="100"/>
        </p:scale>
        <p:origin x="-200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8" y="8671"/>
            <a:ext cx="4462264" cy="1470025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Projektportfölj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0" y="1412776"/>
            <a:ext cx="4464496" cy="496855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Exjobb VT15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SIP = samverka </a:t>
            </a:r>
            <a:r>
              <a:rPr lang="sv-SE" dirty="0"/>
              <a:t>för gemensamma prioriteringar av investeringar i </a:t>
            </a:r>
            <a:r>
              <a:rPr lang="sv-SE" dirty="0" err="1" smtClean="0"/>
              <a:t>FoUoI</a:t>
            </a:r>
            <a:endParaRPr lang="sv-SE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M</a:t>
            </a:r>
            <a:r>
              <a:rPr lang="sv-SE" dirty="0" smtClean="0"/>
              <a:t>ultiprojektmiljö som adresserar agendans     7 steg mot visionen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Vilka dimensioner är relevanta för </a:t>
            </a:r>
            <a:r>
              <a:rPr lang="sv-SE" dirty="0" smtClean="0"/>
              <a:t>databas och portföljanalys?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179512" y="369332"/>
            <a:ext cx="4320480" cy="4232306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b="1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213862" y="4941168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Ebba Kierkegaard</a:t>
            </a:r>
          </a:p>
          <a:p>
            <a:pPr algn="l"/>
            <a:r>
              <a:rPr lang="sv-SE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ebbak@kth.se</a:t>
            </a:r>
          </a:p>
          <a:p>
            <a:pPr algn="l"/>
            <a:r>
              <a:rPr lang="sv-SE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070-679 37 60</a:t>
            </a:r>
            <a:endParaRPr lang="sv-SE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Bildobjekt 5" descr="netwo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16632"/>
            <a:ext cx="4725384" cy="458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Skärmavbild 2015-03-04 kl. 12.12.2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6" t="15496" r="23100" b="16667"/>
          <a:stretch/>
        </p:blipFill>
        <p:spPr>
          <a:xfrm>
            <a:off x="539552" y="508258"/>
            <a:ext cx="8136904" cy="6161102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107504" y="476673"/>
            <a:ext cx="7772400" cy="6480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b="1" dirty="0" smtClean="0"/>
              <a:t>INNOVATIONSOMRÅDET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93577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5626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6149479" y="5801895"/>
            <a:ext cx="3007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Källa: </a:t>
            </a:r>
            <a:r>
              <a:rPr lang="sv-SE" dirty="0" smtClean="0"/>
              <a:t>Innovationsledarna, </a:t>
            </a:r>
            <a:r>
              <a:rPr lang="sv-SE" dirty="0" err="1" smtClean="0"/>
              <a:t>Standardization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Innovation Management, SIS/TK 532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474" y="1059632"/>
            <a:ext cx="2517479" cy="188810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0104" y="1006160"/>
            <a:ext cx="2619851" cy="1841310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7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000" i="1" dirty="0" smtClean="0"/>
              <a:t>Feedback - orienterande fas - vem vill vara med? (aktörer inom och utanför innovationsområdet)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000" i="1" dirty="0" smtClean="0"/>
              <a:t>Insamling av empiri</a:t>
            </a:r>
            <a:r>
              <a:rPr lang="sv-SE" sz="3000" i="1" dirty="0" smtClean="0"/>
              <a:t> - fallstudier, intervjuer, observation, fokusgrupp, innehållsanalys…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000" i="1" dirty="0"/>
              <a:t>…generell fråga</a:t>
            </a:r>
            <a:r>
              <a:rPr lang="sv-SE" sz="3000" i="1" dirty="0">
                <a:sym typeface="Wingdings"/>
              </a:rPr>
              <a:t> Samverkan?</a:t>
            </a:r>
            <a:r>
              <a:rPr lang="sv-SE" sz="3000" dirty="0">
                <a:sym typeface="Wingdings"/>
              </a:rPr>
              <a:t> (typ av </a:t>
            </a:r>
            <a:r>
              <a:rPr lang="sv-SE" sz="3000" dirty="0" err="1">
                <a:sym typeface="Wingdings"/>
              </a:rPr>
              <a:t>FoUoI</a:t>
            </a:r>
            <a:r>
              <a:rPr lang="sv-SE" sz="3000" dirty="0">
                <a:sym typeface="Wingdings"/>
              </a:rPr>
              <a:t>?</a:t>
            </a:r>
            <a:r>
              <a:rPr lang="sv-SE" sz="3000" dirty="0" smtClean="0">
                <a:sym typeface="Wingdings"/>
              </a:rPr>
              <a:t>)</a:t>
            </a:r>
            <a:endParaRPr lang="sv-SE" sz="3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000" i="1" dirty="0" smtClean="0"/>
              <a:t>…perspektiv på frågeställningen</a:t>
            </a:r>
            <a:r>
              <a:rPr lang="sv-SE" sz="3000" i="1" dirty="0" smtClean="0">
                <a:sym typeface="Wingdings"/>
              </a:rPr>
              <a:t> Vilka dimensioner </a:t>
            </a:r>
            <a:r>
              <a:rPr lang="sv-SE" sz="3000" i="1" dirty="0" smtClean="0"/>
              <a:t>är relevanta för databas och portföljanalys</a:t>
            </a:r>
            <a:r>
              <a:rPr lang="sv-SE" sz="3000" i="1" dirty="0" smtClean="0">
                <a:sym typeface="Wingdings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000" i="1" dirty="0" smtClean="0"/>
              <a:t>…</a:t>
            </a:r>
            <a:r>
              <a:rPr lang="sv-SE" sz="3000" i="1" dirty="0"/>
              <a:t>hitta en specifik kompetens </a:t>
            </a:r>
            <a:r>
              <a:rPr lang="sv-SE" sz="3000" i="1" dirty="0">
                <a:sym typeface="Wingdings"/>
              </a:rPr>
              <a:t> Portföljanalys (praktiker, forskare, konsulter)</a:t>
            </a:r>
            <a:endParaRPr lang="sv-SE" sz="3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131</Words>
  <Application>Microsoft Macintosh PowerPoint</Application>
  <PresentationFormat>Bildspel på skärmen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Office-tema</vt:lpstr>
      <vt:lpstr>Anpassad formgivning</vt:lpstr>
      <vt:lpstr>Projektportfölj</vt:lpstr>
      <vt:lpstr>PowerPoint-presentation</vt:lpstr>
      <vt:lpstr>PowerPoint-presentation</vt:lpstr>
      <vt:lpstr>VAD JAG VILL IDAG….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Ebba Kierkegaard</cp:lastModifiedBy>
  <cp:revision>77</cp:revision>
  <dcterms:created xsi:type="dcterms:W3CDTF">2014-01-31T07:18:20Z</dcterms:created>
  <dcterms:modified xsi:type="dcterms:W3CDTF">2015-03-04T11:28:03Z</dcterms:modified>
</cp:coreProperties>
</file>