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01" r:id="rId4"/>
    <p:sldId id="293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3" autoAdjust="0"/>
    <p:restoredTop sz="94660"/>
  </p:normalViewPr>
  <p:slideViewPr>
    <p:cSldViewPr>
      <p:cViewPr>
        <p:scale>
          <a:sx n="134" d="100"/>
          <a:sy n="134" d="100"/>
        </p:scale>
        <p:origin x="-344" y="11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547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5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8183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6259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7175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1756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4452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962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0724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1858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758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5749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506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23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243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4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581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181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500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78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516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271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B8D8-37C6-4628-A619-5148C8DDE1CF}" type="datetimeFigureOut">
              <a:rPr lang="sv-SE" smtClean="0"/>
              <a:t>2015-03-05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674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EF67-6995-4B62-9B5D-AF9E2FA611F7}" type="datetimeFigureOut">
              <a:rPr lang="sv-SE" smtClean="0"/>
              <a:t>2015-03-05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47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782744" cy="1470025"/>
          </a:xfrm>
        </p:spPr>
        <p:txBody>
          <a:bodyPr>
            <a:noAutofit/>
          </a:bodyPr>
          <a:lstStyle/>
          <a:p>
            <a:r>
              <a:rPr lang="en-US" sz="3200" b="1" dirty="0" err="1"/>
              <a:t>Styrning</a:t>
            </a:r>
            <a:r>
              <a:rPr lang="en-US" sz="3200" b="1" dirty="0"/>
              <a:t> </a:t>
            </a:r>
            <a:r>
              <a:rPr lang="en-US" sz="3200" b="1" dirty="0" err="1"/>
              <a:t>av</a:t>
            </a:r>
            <a:r>
              <a:rPr lang="en-US" sz="3200" b="1" dirty="0"/>
              <a:t> </a:t>
            </a:r>
            <a:r>
              <a:rPr lang="en-US" sz="3200" b="1" dirty="0" err="1"/>
              <a:t>produktegenskaper</a:t>
            </a:r>
            <a:r>
              <a:rPr lang="en-US" sz="3200" b="1" dirty="0"/>
              <a:t> via </a:t>
            </a:r>
            <a:r>
              <a:rPr lang="en-US" sz="3200" b="1" dirty="0" err="1"/>
              <a:t>kryobearbetning</a:t>
            </a:r>
            <a:r>
              <a:rPr lang="en-US" sz="3200" b="1" dirty="0"/>
              <a:t> </a:t>
            </a:r>
            <a:r>
              <a:rPr lang="en-US" sz="3200" b="1" dirty="0" err="1"/>
              <a:t>och</a:t>
            </a:r>
            <a:r>
              <a:rPr lang="en-US" sz="3200" b="1" dirty="0"/>
              <a:t> </a:t>
            </a:r>
            <a:r>
              <a:rPr lang="en-US" sz="3200" b="1" dirty="0" err="1"/>
              <a:t>optimering</a:t>
            </a:r>
            <a:r>
              <a:rPr lang="en-US" sz="3200" b="1" dirty="0"/>
              <a:t> </a:t>
            </a:r>
            <a:r>
              <a:rPr lang="en-US" sz="3200" b="1" dirty="0" err="1"/>
              <a:t>av</a:t>
            </a:r>
            <a:r>
              <a:rPr lang="en-US" sz="3200" b="1" dirty="0"/>
              <a:t> </a:t>
            </a:r>
            <a:r>
              <a:rPr lang="en-US" sz="3200" b="1" dirty="0" smtClean="0"/>
              <a:t>materials </a:t>
            </a:r>
            <a:r>
              <a:rPr lang="en-US" sz="3200" b="1" dirty="0" err="1" smtClean="0"/>
              <a:t>skärbarhet</a:t>
            </a:r>
            <a:endParaRPr lang="sv-SE" sz="3200" b="1" dirty="0">
              <a:solidFill>
                <a:srgbClr val="FF00FF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4572000" y="2132856"/>
            <a:ext cx="4572000" cy="4536504"/>
          </a:xfrm>
        </p:spPr>
        <p:txBody>
          <a:bodyPr>
            <a:noAutofit/>
          </a:bodyPr>
          <a:lstStyle/>
          <a:p>
            <a:pPr indent="-457200" algn="l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200" b="1" i="1" dirty="0" err="1" smtClean="0">
                <a:solidFill>
                  <a:srgbClr val="00B0F0"/>
                </a:solidFill>
              </a:rPr>
              <a:t>Kryobearbetning</a:t>
            </a:r>
            <a:r>
              <a:rPr lang="en-US" sz="2200" b="1" i="1" dirty="0" smtClean="0">
                <a:solidFill>
                  <a:srgbClr val="00B0F0"/>
                </a:solidFill>
              </a:rPr>
              <a:t> med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flytande</a:t>
            </a:r>
            <a:r>
              <a:rPr lang="en-US" sz="2200" b="1" i="1" dirty="0" smtClean="0">
                <a:solidFill>
                  <a:srgbClr val="00B0F0"/>
                </a:solidFill>
              </a:rPr>
              <a:t> CO2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eller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flytande</a:t>
            </a:r>
            <a:r>
              <a:rPr lang="en-US" sz="2200" b="1" i="1" dirty="0" smtClean="0">
                <a:solidFill>
                  <a:srgbClr val="00B0F0"/>
                </a:solidFill>
              </a:rPr>
              <a:t> N2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innebär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att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skärvätska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kan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elimineras</a:t>
            </a:r>
            <a:endParaRPr lang="en-US" sz="2200" b="1" i="1" dirty="0" smtClean="0">
              <a:solidFill>
                <a:srgbClr val="00B0F0"/>
              </a:solidFill>
            </a:endParaRPr>
          </a:p>
          <a:p>
            <a:pPr indent="-457200" algn="l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200" b="1" i="1" dirty="0" err="1" smtClean="0">
                <a:solidFill>
                  <a:srgbClr val="00B0F0"/>
                </a:solidFill>
              </a:rPr>
              <a:t>Kryobearbetning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innebär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att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produktytor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kan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styras</a:t>
            </a:r>
            <a:r>
              <a:rPr lang="en-US" sz="2200" b="1" i="1" dirty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bättre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endParaRPr lang="en-US" sz="2200" b="1" i="1" dirty="0">
              <a:solidFill>
                <a:srgbClr val="00B0F0"/>
              </a:solidFill>
            </a:endParaRPr>
          </a:p>
          <a:p>
            <a:pPr indent="-457200" algn="l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200" b="1" i="1" dirty="0" err="1" smtClean="0">
                <a:solidFill>
                  <a:srgbClr val="00B0F0"/>
                </a:solidFill>
              </a:rPr>
              <a:t>Styrningen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innebär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tex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att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restpänningsbild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och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topografi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kan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optimeras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ny</a:t>
            </a:r>
            <a:r>
              <a:rPr lang="en-US" sz="2200" b="1" i="1" dirty="0" err="1" smtClean="0">
                <a:solidFill>
                  <a:srgbClr val="00B0F0"/>
                </a:solidFill>
              </a:rPr>
              <a:t>a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sätt</a:t>
            </a:r>
            <a:endParaRPr lang="en-US" sz="2200" b="1" i="1" dirty="0" smtClean="0">
              <a:solidFill>
                <a:srgbClr val="00B0F0"/>
              </a:solidFill>
            </a:endParaRPr>
          </a:p>
          <a:p>
            <a:pPr indent="-457200" algn="l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200" b="1" i="1" dirty="0" err="1" smtClean="0">
                <a:solidFill>
                  <a:srgbClr val="00B0F0"/>
                </a:solidFill>
              </a:rPr>
              <a:t>Verktygslösningar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för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det</a:t>
            </a:r>
            <a:r>
              <a:rPr lang="en-US" sz="2200" b="1" i="1" dirty="0" smtClean="0">
                <a:solidFill>
                  <a:srgbClr val="00B0F0"/>
                </a:solidFill>
              </a:rPr>
              <a:t> a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behöver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optimeras</a:t>
            </a:r>
            <a:endParaRPr lang="en-US" sz="2200" b="1" i="1" dirty="0" smtClean="0">
              <a:solidFill>
                <a:srgbClr val="00B0F0"/>
              </a:solidFill>
            </a:endParaRPr>
          </a:p>
          <a:p>
            <a:pPr indent="-457200" algn="l">
              <a:buClr>
                <a:schemeClr val="bg1">
                  <a:lumMod val="50000"/>
                </a:schemeClr>
              </a:buClr>
              <a:buFont typeface="Wingdings" panose="05000000000000000000" pitchFamily="2" charset="2"/>
              <a:buChar char="v"/>
            </a:pPr>
            <a:r>
              <a:rPr lang="en-US" sz="2200" b="1" i="1" dirty="0" err="1" smtClean="0">
                <a:solidFill>
                  <a:srgbClr val="00B0F0"/>
                </a:solidFill>
              </a:rPr>
              <a:t>Kunskap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kring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interaktionen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arbetsmaterial-verktyg</a:t>
            </a:r>
            <a:r>
              <a:rPr lang="en-US" sz="2200" b="1" i="1" dirty="0" err="1" smtClean="0">
                <a:solidFill>
                  <a:srgbClr val="00B0F0"/>
                </a:solidFill>
              </a:rPr>
              <a:t>-skärprocess</a:t>
            </a:r>
            <a:r>
              <a:rPr lang="en-US" sz="2200" b="1" i="1" dirty="0" smtClean="0">
                <a:solidFill>
                  <a:srgbClr val="00B0F0"/>
                </a:solidFill>
              </a:rPr>
              <a:t> vid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kryobearbetning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behöver</a:t>
            </a:r>
            <a:r>
              <a:rPr lang="en-US" sz="2200" b="1" i="1" dirty="0" smtClean="0">
                <a:solidFill>
                  <a:srgbClr val="00B0F0"/>
                </a:solidFill>
              </a:rPr>
              <a:t> </a:t>
            </a:r>
            <a:r>
              <a:rPr lang="en-US" sz="2200" b="1" i="1" dirty="0" err="1" smtClean="0">
                <a:solidFill>
                  <a:srgbClr val="00B0F0"/>
                </a:solidFill>
              </a:rPr>
              <a:t>stärkas</a:t>
            </a:r>
            <a:endParaRPr lang="en-US" sz="2200" b="1" i="1" dirty="0" smtClean="0">
              <a:solidFill>
                <a:srgbClr val="00B0F0"/>
              </a:solidFill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4283968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sv-SE" dirty="0"/>
          </a:p>
        </p:txBody>
      </p:sp>
      <p:sp>
        <p:nvSpPr>
          <p:cNvPr id="11" name="Underrubrik 2"/>
          <p:cNvSpPr txBox="1">
            <a:spLocks/>
          </p:cNvSpPr>
          <p:nvPr/>
        </p:nvSpPr>
        <p:spPr>
          <a:xfrm>
            <a:off x="179512" y="4005064"/>
            <a:ext cx="3998098" cy="11765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 smtClean="0">
                <a:solidFill>
                  <a:prstClr val="black">
                    <a:tint val="75000"/>
                  </a:prstClr>
                </a:solidFill>
              </a:rPr>
              <a:t>Prof. Lars Nyborg, Chalmers, Material- </a:t>
            </a:r>
            <a:r>
              <a:rPr lang="en-US" sz="2000" dirty="0" err="1" smtClean="0">
                <a:solidFill>
                  <a:prstClr val="black">
                    <a:tint val="75000"/>
                  </a:prstClr>
                </a:solidFill>
              </a:rPr>
              <a:t>och</a:t>
            </a:r>
            <a:r>
              <a:rPr lang="en-US" sz="2000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sz="2000" dirty="0" err="1" smtClean="0">
                <a:solidFill>
                  <a:prstClr val="black">
                    <a:tint val="75000"/>
                  </a:prstClr>
                </a:solidFill>
              </a:rPr>
              <a:t>t</a:t>
            </a:r>
            <a:r>
              <a:rPr lang="en-US" sz="2000" dirty="0" err="1" smtClean="0">
                <a:solidFill>
                  <a:prstClr val="black">
                    <a:tint val="75000"/>
                  </a:prstClr>
                </a:solidFill>
              </a:rPr>
              <a:t>illverkningsteknik</a:t>
            </a:r>
            <a:endParaRPr lang="en-US" sz="2000" dirty="0" smtClean="0">
              <a:solidFill>
                <a:prstClr val="black">
                  <a:tint val="75000"/>
                </a:prstClr>
              </a:solidFill>
            </a:endParaRPr>
          </a:p>
          <a:p>
            <a:pPr algn="l"/>
            <a:r>
              <a:rPr lang="en-US" sz="2000" dirty="0" smtClean="0">
                <a:solidFill>
                  <a:prstClr val="black">
                    <a:tint val="75000"/>
                  </a:prstClr>
                </a:solidFill>
              </a:rPr>
              <a:t>Hans-</a:t>
            </a:r>
            <a:r>
              <a:rPr lang="en-US" sz="2000" dirty="0" err="1" smtClean="0">
                <a:solidFill>
                  <a:prstClr val="black">
                    <a:tint val="75000"/>
                  </a:prstClr>
                </a:solidFill>
              </a:rPr>
              <a:t>Börje</a:t>
            </a:r>
            <a:r>
              <a:rPr lang="en-US" sz="2000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sz="2000" dirty="0" err="1" smtClean="0">
                <a:solidFill>
                  <a:prstClr val="black">
                    <a:tint val="75000"/>
                  </a:prstClr>
                </a:solidFill>
              </a:rPr>
              <a:t>Oskarson</a:t>
            </a:r>
            <a:r>
              <a:rPr lang="en-US" sz="2000" dirty="0" smtClean="0">
                <a:solidFill>
                  <a:prstClr val="black">
                    <a:tint val="75000"/>
                  </a:prstClr>
                </a:solidFill>
              </a:rPr>
              <a:t>, Chalmers</a:t>
            </a:r>
          </a:p>
          <a:p>
            <a:pPr algn="l"/>
            <a:r>
              <a:rPr lang="en-US" sz="2000" dirty="0" smtClean="0">
                <a:solidFill>
                  <a:prstClr val="black">
                    <a:tint val="75000"/>
                  </a:prstClr>
                </a:solidFill>
              </a:rPr>
              <a:t>MCR (Metal Cutting Research and Development Centre)</a:t>
            </a:r>
          </a:p>
          <a:p>
            <a:pPr algn="l"/>
            <a:r>
              <a:rPr lang="en-US" sz="2000" dirty="0" smtClean="0">
                <a:solidFill>
                  <a:prstClr val="black">
                    <a:tint val="75000"/>
                  </a:prstClr>
                </a:solidFill>
              </a:rPr>
              <a:t>Adj. prof. Ibrahim </a:t>
            </a:r>
            <a:r>
              <a:rPr lang="en-US" sz="2000" dirty="0" err="1" smtClean="0">
                <a:solidFill>
                  <a:prstClr val="black">
                    <a:tint val="75000"/>
                  </a:prstClr>
                </a:solidFill>
              </a:rPr>
              <a:t>Sadik</a:t>
            </a:r>
            <a:r>
              <a:rPr lang="en-US" sz="2000" dirty="0" smtClean="0">
                <a:solidFill>
                  <a:prstClr val="black">
                    <a:tint val="75000"/>
                  </a:prstClr>
                </a:solidFill>
              </a:rPr>
              <a:t>, </a:t>
            </a:r>
            <a:r>
              <a:rPr lang="en-US" sz="2000" dirty="0" err="1" smtClean="0">
                <a:solidFill>
                  <a:prstClr val="black">
                    <a:tint val="75000"/>
                  </a:prstClr>
                </a:solidFill>
              </a:rPr>
              <a:t>Sandvik</a:t>
            </a:r>
            <a:r>
              <a:rPr lang="en-US" sz="2000" dirty="0" smtClean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sz="2000" dirty="0" err="1" smtClean="0">
                <a:solidFill>
                  <a:prstClr val="black">
                    <a:tint val="75000"/>
                  </a:prstClr>
                </a:solidFill>
              </a:rPr>
              <a:t>Coromant</a:t>
            </a:r>
            <a:r>
              <a:rPr lang="en-US" sz="2000" dirty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en-US" sz="2000" dirty="0" err="1" smtClean="0">
                <a:solidFill>
                  <a:prstClr val="black">
                    <a:tint val="75000"/>
                  </a:prstClr>
                </a:solidFill>
              </a:rPr>
              <a:t>och</a:t>
            </a:r>
            <a:r>
              <a:rPr lang="en-US" sz="2000" dirty="0" smtClean="0">
                <a:solidFill>
                  <a:prstClr val="black">
                    <a:tint val="75000"/>
                  </a:prstClr>
                </a:solidFill>
              </a:rPr>
              <a:t> Chalmers</a:t>
            </a:r>
            <a:endParaRPr lang="en-US" sz="2000" dirty="0">
              <a:solidFill>
                <a:prstClr val="black">
                  <a:tint val="75000"/>
                </a:prstClr>
              </a:solidFill>
            </a:endParaRPr>
          </a:p>
          <a:p>
            <a:pPr algn="l"/>
            <a:endParaRPr lang="en-US" sz="2000" dirty="0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471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476673"/>
            <a:ext cx="7772400" cy="648072"/>
          </a:xfrm>
        </p:spPr>
        <p:txBody>
          <a:bodyPr>
            <a:normAutofit/>
          </a:bodyPr>
          <a:lstStyle/>
          <a:p>
            <a:r>
              <a:rPr lang="sv-SE" sz="2800" dirty="0" smtClean="0"/>
              <a:t>tankegången </a:t>
            </a:r>
            <a:endParaRPr lang="sv-SE" sz="2800" dirty="0"/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107504" y="1196752"/>
            <a:ext cx="8928992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b="1" dirty="0" err="1" smtClean="0"/>
              <a:t>Kryoberbetning</a:t>
            </a:r>
            <a:r>
              <a:rPr lang="en-US" b="1" dirty="0" smtClean="0"/>
              <a:t> </a:t>
            </a:r>
            <a:r>
              <a:rPr lang="en-US" b="1" dirty="0" err="1" smtClean="0"/>
              <a:t>innebär</a:t>
            </a:r>
            <a:r>
              <a:rPr lang="en-US" b="1" dirty="0" smtClean="0"/>
              <a:t> </a:t>
            </a:r>
            <a:r>
              <a:rPr lang="en-US" b="1" dirty="0" err="1" smtClean="0"/>
              <a:t>helt</a:t>
            </a:r>
            <a:r>
              <a:rPr lang="en-US" b="1" dirty="0" smtClean="0"/>
              <a:t> </a:t>
            </a:r>
            <a:r>
              <a:rPr lang="en-US" b="1" dirty="0" err="1" smtClean="0"/>
              <a:t>nya</a:t>
            </a:r>
            <a:r>
              <a:rPr lang="en-US" b="1" dirty="0" smtClean="0"/>
              <a:t> </a:t>
            </a:r>
            <a:r>
              <a:rPr lang="en-US" b="1" dirty="0" err="1" smtClean="0"/>
              <a:t>skärförhållanden</a:t>
            </a:r>
            <a:endParaRPr lang="en-US" b="1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b="1" dirty="0" err="1" smtClean="0"/>
              <a:t>Kombination</a:t>
            </a:r>
            <a:r>
              <a:rPr lang="en-US" b="1" dirty="0" smtClean="0"/>
              <a:t> </a:t>
            </a:r>
            <a:r>
              <a:rPr lang="en-US" b="1" dirty="0" err="1" smtClean="0"/>
              <a:t>av</a:t>
            </a:r>
            <a:r>
              <a:rPr lang="en-US" b="1" dirty="0" smtClean="0"/>
              <a:t> </a:t>
            </a:r>
            <a:r>
              <a:rPr lang="en-US" b="1" dirty="0" err="1" smtClean="0"/>
              <a:t>verktyg-arbetsmaterial-skärprocess</a:t>
            </a:r>
            <a:r>
              <a:rPr lang="en-US" b="1" dirty="0" smtClean="0"/>
              <a:t> </a:t>
            </a:r>
            <a:r>
              <a:rPr lang="en-US" b="1" dirty="0" err="1" smtClean="0"/>
              <a:t>behöver</a:t>
            </a:r>
            <a:r>
              <a:rPr lang="en-US" b="1" dirty="0" smtClean="0"/>
              <a:t> </a:t>
            </a:r>
            <a:r>
              <a:rPr lang="en-US" b="1" dirty="0" err="1" smtClean="0"/>
              <a:t>studeras</a:t>
            </a:r>
            <a:r>
              <a:rPr lang="en-US" b="1" dirty="0" smtClean="0"/>
              <a:t> </a:t>
            </a:r>
            <a:r>
              <a:rPr lang="en-US" b="1" dirty="0" err="1" smtClean="0"/>
              <a:t>och</a:t>
            </a:r>
            <a:r>
              <a:rPr lang="en-US" b="1" dirty="0" smtClean="0"/>
              <a:t> </a:t>
            </a:r>
            <a:r>
              <a:rPr lang="en-US" b="1" dirty="0" err="1" smtClean="0"/>
              <a:t>optimeras</a:t>
            </a:r>
            <a:endParaRPr lang="en-US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b="1" dirty="0" err="1" smtClean="0"/>
              <a:t>Tillämpning</a:t>
            </a:r>
            <a:r>
              <a:rPr lang="en-US" b="1" dirty="0" err="1" smtClean="0"/>
              <a:t>ar</a:t>
            </a:r>
            <a:r>
              <a:rPr lang="en-US" b="1" dirty="0" smtClean="0"/>
              <a:t> </a:t>
            </a:r>
            <a:r>
              <a:rPr lang="en-US" b="1" dirty="0" err="1" smtClean="0"/>
              <a:t>finns</a:t>
            </a:r>
            <a:r>
              <a:rPr lang="en-US" b="1" dirty="0" smtClean="0"/>
              <a:t> </a:t>
            </a:r>
            <a:r>
              <a:rPr lang="en-US" b="1" dirty="0" err="1" smtClean="0"/>
              <a:t>när</a:t>
            </a:r>
            <a:r>
              <a:rPr lang="en-US" b="1" dirty="0" smtClean="0"/>
              <a:t> </a:t>
            </a:r>
            <a:r>
              <a:rPr lang="en-US" b="1" dirty="0" err="1" smtClean="0"/>
              <a:t>det</a:t>
            </a:r>
            <a:r>
              <a:rPr lang="en-US" b="1" dirty="0" smtClean="0"/>
              <a:t> </a:t>
            </a:r>
            <a:r>
              <a:rPr lang="en-US" b="1" dirty="0" err="1" smtClean="0"/>
              <a:t>gäller</a:t>
            </a:r>
            <a:r>
              <a:rPr lang="en-US" b="1" dirty="0" smtClean="0"/>
              <a:t> </a:t>
            </a:r>
            <a:r>
              <a:rPr lang="en-US" b="1" dirty="0" err="1" smtClean="0"/>
              <a:t>avancerade</a:t>
            </a:r>
            <a:r>
              <a:rPr lang="en-US" b="1" dirty="0" smtClean="0"/>
              <a:t> </a:t>
            </a:r>
            <a:r>
              <a:rPr lang="en-US" b="1" dirty="0" err="1" smtClean="0"/>
              <a:t>arbetsmaterial</a:t>
            </a:r>
            <a:r>
              <a:rPr lang="en-US" b="1" dirty="0" smtClean="0"/>
              <a:t>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b="1" dirty="0" err="1" smtClean="0"/>
              <a:t>Konflikt</a:t>
            </a:r>
            <a:r>
              <a:rPr lang="en-US" b="1" dirty="0" smtClean="0"/>
              <a:t> </a:t>
            </a:r>
            <a:r>
              <a:rPr lang="en-US" b="1" dirty="0" err="1" smtClean="0"/>
              <a:t>mellan</a:t>
            </a:r>
            <a:r>
              <a:rPr lang="en-US" b="1" dirty="0" smtClean="0"/>
              <a:t> </a:t>
            </a:r>
            <a:r>
              <a:rPr lang="en-US" b="1" dirty="0" err="1" smtClean="0"/>
              <a:t>temperaturkontroll</a:t>
            </a:r>
            <a:r>
              <a:rPr lang="en-US" b="1" dirty="0" smtClean="0"/>
              <a:t> </a:t>
            </a:r>
            <a:r>
              <a:rPr lang="en-US" b="1" dirty="0" err="1" smtClean="0"/>
              <a:t>och</a:t>
            </a:r>
            <a:r>
              <a:rPr lang="en-US" b="1" dirty="0" smtClean="0"/>
              <a:t> </a:t>
            </a:r>
            <a:r>
              <a:rPr lang="en-US" b="1" dirty="0" err="1" smtClean="0"/>
              <a:t>temperaturvariation</a:t>
            </a:r>
            <a:r>
              <a:rPr lang="en-US" b="1" dirty="0" smtClean="0"/>
              <a:t>?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b="1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b="1" dirty="0"/>
          </a:p>
          <a:p>
            <a:endParaRPr lang="en-US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b="1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b="1" dirty="0" err="1" smtClean="0"/>
              <a:t>Verktygslösningar</a:t>
            </a:r>
            <a:r>
              <a:rPr lang="en-US" b="1" dirty="0" smtClean="0"/>
              <a:t> </a:t>
            </a:r>
            <a:r>
              <a:rPr lang="en-US" b="1" dirty="0" err="1" smtClean="0"/>
              <a:t>behöver</a:t>
            </a:r>
            <a:r>
              <a:rPr lang="en-US" b="1" dirty="0" smtClean="0"/>
              <a:t> </a:t>
            </a:r>
            <a:r>
              <a:rPr lang="en-US" b="1" dirty="0" err="1" smtClean="0"/>
              <a:t>anpassas</a:t>
            </a:r>
            <a:r>
              <a:rPr lang="en-US" b="1" dirty="0" smtClean="0"/>
              <a:t>?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b="1" dirty="0" err="1" smtClean="0"/>
              <a:t>Skärdata</a:t>
            </a:r>
            <a:r>
              <a:rPr lang="en-US" b="1" dirty="0" smtClean="0"/>
              <a:t> </a:t>
            </a:r>
            <a:r>
              <a:rPr lang="en-US" b="1" dirty="0" err="1" smtClean="0"/>
              <a:t>behöver</a:t>
            </a:r>
            <a:r>
              <a:rPr lang="en-US" b="1" dirty="0" smtClean="0"/>
              <a:t> </a:t>
            </a:r>
            <a:r>
              <a:rPr lang="en-US" b="1" dirty="0" err="1" smtClean="0"/>
              <a:t>optimeras</a:t>
            </a:r>
            <a:r>
              <a:rPr lang="en-US" b="1" dirty="0" smtClean="0"/>
              <a:t>?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b="1" dirty="0" err="1" smtClean="0"/>
              <a:t>Inversmodellering</a:t>
            </a:r>
            <a:r>
              <a:rPr lang="en-US" b="1" dirty="0" smtClean="0"/>
              <a:t> </a:t>
            </a:r>
            <a:r>
              <a:rPr lang="en-US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b="1" dirty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materialmodeller</a:t>
            </a:r>
            <a:endParaRPr lang="en-US" b="1" dirty="0" smtClean="0">
              <a:sym typeface="Wingdings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b="1" dirty="0" smtClean="0">
                <a:sym typeface="Wingdings"/>
              </a:rPr>
              <a:t>3D-modellering </a:t>
            </a:r>
            <a:r>
              <a:rPr lang="en-US" b="1" dirty="0" err="1" smtClean="0">
                <a:sym typeface="Wingdings"/>
              </a:rPr>
              <a:t>och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skärexperiment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b="1" dirty="0" smtClean="0">
                <a:ea typeface="Wingdings"/>
                <a:cs typeface="Wingdings"/>
                <a:sym typeface="Wingdings"/>
              </a:rPr>
              <a:t> </a:t>
            </a:r>
            <a:r>
              <a:rPr lang="en-US" b="1" dirty="0" err="1" smtClean="0">
                <a:ea typeface="Wingdings"/>
                <a:cs typeface="Wingdings"/>
                <a:sym typeface="Wingdings"/>
              </a:rPr>
              <a:t>optimering</a:t>
            </a:r>
            <a:r>
              <a:rPr lang="en-US" b="1" dirty="0" smtClean="0">
                <a:ea typeface="Wingdings"/>
                <a:cs typeface="Wingdings"/>
                <a:sym typeface="Wingdings"/>
              </a:rPr>
              <a:t> </a:t>
            </a:r>
            <a:r>
              <a:rPr lang="en-US" b="1" dirty="0" err="1" smtClean="0">
                <a:ea typeface="Wingdings"/>
                <a:cs typeface="Wingdings"/>
                <a:sym typeface="Wingdings"/>
              </a:rPr>
              <a:t>av</a:t>
            </a:r>
            <a:r>
              <a:rPr lang="en-US" b="1" dirty="0" smtClean="0">
                <a:ea typeface="Wingdings"/>
                <a:cs typeface="Wingdings"/>
                <a:sym typeface="Wingdings"/>
              </a:rPr>
              <a:t> </a:t>
            </a:r>
            <a:r>
              <a:rPr lang="en-US" b="1" dirty="0" err="1" smtClean="0">
                <a:ea typeface="Wingdings"/>
                <a:cs typeface="Wingdings"/>
                <a:sym typeface="Wingdings"/>
              </a:rPr>
              <a:t>verklig</a:t>
            </a:r>
            <a:r>
              <a:rPr lang="en-US" b="1" dirty="0" smtClean="0">
                <a:ea typeface="Wingdings"/>
                <a:cs typeface="Wingdings"/>
                <a:sym typeface="Wingdings"/>
              </a:rPr>
              <a:t> process</a:t>
            </a:r>
            <a:r>
              <a:rPr lang="en-US" b="1" dirty="0" smtClean="0">
                <a:latin typeface="Wingdings"/>
                <a:ea typeface="Wingdings"/>
                <a:cs typeface="Wingdings"/>
                <a:sym typeface="Wingdings"/>
              </a:rPr>
              <a:t>  </a:t>
            </a:r>
            <a:endParaRPr lang="en-US" sz="2200" b="1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200" b="1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2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200" b="1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2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200" b="1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2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200" b="1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200" b="1" dirty="0"/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en-US" sz="2200" b="1" dirty="0" smtClean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200" b="1" dirty="0" smtClean="0"/>
              <a:t>Conventional </a:t>
            </a:r>
            <a:r>
              <a:rPr lang="en-US" sz="2200" b="1" dirty="0"/>
              <a:t>coating materials suffer from the </a:t>
            </a:r>
            <a:r>
              <a:rPr lang="en-US" sz="2200" b="1" i="1" dirty="0">
                <a:solidFill>
                  <a:srgbClr val="00B0F0"/>
                </a:solidFill>
              </a:rPr>
              <a:t>conflict</a:t>
            </a:r>
            <a:r>
              <a:rPr lang="en-US" sz="2200" b="1" dirty="0"/>
              <a:t> between high </a:t>
            </a:r>
            <a:r>
              <a:rPr lang="en-US" sz="2200" b="1" i="1" dirty="0">
                <a:solidFill>
                  <a:srgbClr val="00B0F0"/>
                </a:solidFill>
              </a:rPr>
              <a:t>hardness/wear resistance</a:t>
            </a:r>
            <a:r>
              <a:rPr lang="en-US" sz="2200" b="1" dirty="0"/>
              <a:t> and </a:t>
            </a:r>
            <a:r>
              <a:rPr lang="en-US" sz="2200" b="1" i="1" dirty="0">
                <a:solidFill>
                  <a:srgbClr val="00B0F0"/>
                </a:solidFill>
              </a:rPr>
              <a:t>corrosion </a:t>
            </a:r>
            <a:r>
              <a:rPr lang="en-US" sz="2200" b="1" i="1" dirty="0" smtClean="0">
                <a:solidFill>
                  <a:srgbClr val="00B0F0"/>
                </a:solidFill>
              </a:rPr>
              <a:t>resistance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200" b="1" dirty="0"/>
              <a:t>Conventional coating materials </a:t>
            </a:r>
            <a:r>
              <a:rPr lang="en-US" sz="2200" b="1" dirty="0" smtClean="0"/>
              <a:t>normally </a:t>
            </a:r>
            <a:r>
              <a:rPr lang="en-US" sz="2200" b="1" dirty="0"/>
              <a:t>contain </a:t>
            </a:r>
            <a:r>
              <a:rPr lang="en-US" sz="2200" b="1" i="1" dirty="0">
                <a:solidFill>
                  <a:srgbClr val="00B0F0"/>
                </a:solidFill>
              </a:rPr>
              <a:t>expensive</a:t>
            </a:r>
            <a:r>
              <a:rPr lang="en-US" sz="2200" b="1" dirty="0"/>
              <a:t> and environmentally </a:t>
            </a:r>
            <a:r>
              <a:rPr lang="en-US" sz="2200" b="1" i="1" dirty="0">
                <a:solidFill>
                  <a:srgbClr val="00B0F0"/>
                </a:solidFill>
              </a:rPr>
              <a:t>harmful</a:t>
            </a:r>
            <a:r>
              <a:rPr lang="en-US" sz="2200" b="1" dirty="0"/>
              <a:t> elements like </a:t>
            </a:r>
            <a:r>
              <a:rPr lang="en-US" sz="2200" b="1" i="1" dirty="0">
                <a:solidFill>
                  <a:srgbClr val="00B0F0"/>
                </a:solidFill>
              </a:rPr>
              <a:t>Ni</a:t>
            </a:r>
            <a:r>
              <a:rPr lang="en-US" sz="2200" b="1" dirty="0"/>
              <a:t> and </a:t>
            </a:r>
            <a:r>
              <a:rPr lang="en-US" sz="2200" b="1" i="1" dirty="0" smtClean="0">
                <a:solidFill>
                  <a:srgbClr val="00B0F0"/>
                </a:solidFill>
              </a:rPr>
              <a:t>Co</a:t>
            </a:r>
            <a:r>
              <a:rPr lang="en-US" sz="2200" b="1" dirty="0" smtClean="0"/>
              <a:t> 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200" b="1" dirty="0" smtClean="0"/>
              <a:t>A </a:t>
            </a:r>
            <a:r>
              <a:rPr lang="en-US" sz="2200" b="1" dirty="0"/>
              <a:t>breakthrough to develop novel coating materials is now promising using the new </a:t>
            </a:r>
            <a:r>
              <a:rPr lang="en-US" sz="2200" b="1" i="1" dirty="0">
                <a:solidFill>
                  <a:srgbClr val="00B0F0"/>
                </a:solidFill>
              </a:rPr>
              <a:t>high-entropy alloying </a:t>
            </a:r>
            <a:r>
              <a:rPr lang="en-US" sz="2200" b="1" i="1" dirty="0" smtClean="0">
                <a:solidFill>
                  <a:srgbClr val="00B0F0"/>
                </a:solidFill>
              </a:rPr>
              <a:t>concept</a:t>
            </a:r>
          </a:p>
          <a:p>
            <a:pPr marL="342900" indent="-342900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</a:rPr>
              <a:t>Pre-study project </a:t>
            </a:r>
            <a:r>
              <a:rPr lang="en-US" sz="2200" b="1" i="1" dirty="0" smtClean="0">
                <a:solidFill>
                  <a:srgbClr val="00B0F0"/>
                </a:solidFill>
              </a:rPr>
              <a:t>HEALCOAT</a:t>
            </a:r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</a:rPr>
              <a:t> shows laser coating of high-entropy alloys is feasible</a:t>
            </a:r>
          </a:p>
          <a:p>
            <a:pPr marL="342900" indent="-342900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n-US" sz="22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n-US" sz="2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n-US" sz="22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n-US" sz="2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endParaRPr lang="en-US" sz="2200" b="1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Clr>
                <a:schemeClr val="bg1">
                  <a:lumMod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</a:rPr>
              <a:t>We now look forward to </a:t>
            </a:r>
            <a:r>
              <a:rPr lang="en-US" sz="2200" b="1" i="1" dirty="0" smtClean="0">
                <a:solidFill>
                  <a:srgbClr val="00B0F0"/>
                </a:solidFill>
              </a:rPr>
              <a:t>further developing </a:t>
            </a:r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</a:rPr>
              <a:t>this project</a:t>
            </a:r>
            <a:endParaRPr lang="sv-SE" sz="2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/>
            <a:r>
              <a:rPr lang="sv-SE" sz="2200" b="1" dirty="0" smtClean="0"/>
              <a:t>	</a:t>
            </a:r>
            <a:endParaRPr lang="sv-SE" sz="2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3140968"/>
            <a:ext cx="2654695" cy="122794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3068960"/>
            <a:ext cx="3839344" cy="239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35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476673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VAD JAG VILL IDAG….</a:t>
            </a:r>
            <a:endParaRPr lang="sv-SE" dirty="0"/>
          </a:p>
        </p:txBody>
      </p:sp>
      <p:sp>
        <p:nvSpPr>
          <p:cNvPr id="8" name="Underrubrik 2"/>
          <p:cNvSpPr txBox="1">
            <a:spLocks/>
          </p:cNvSpPr>
          <p:nvPr/>
        </p:nvSpPr>
        <p:spPr>
          <a:xfrm>
            <a:off x="251520" y="1268760"/>
            <a:ext cx="8640960" cy="496855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600" b="1" dirty="0" err="1" smtClean="0"/>
              <a:t>Är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vår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id</a:t>
            </a:r>
            <a:r>
              <a:rPr lang="en-US" sz="2600" b="1" dirty="0" err="1" smtClean="0"/>
              <a:t>é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intressant</a:t>
            </a:r>
            <a:r>
              <a:rPr lang="en-US" sz="2600" b="1" dirty="0" smtClean="0"/>
              <a:t>?</a:t>
            </a:r>
            <a:endParaRPr lang="en-US" sz="26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600" b="1" dirty="0" err="1" smtClean="0"/>
              <a:t>Vad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saknas</a:t>
            </a:r>
            <a:r>
              <a:rPr lang="en-US" sz="2600" b="1" dirty="0" smtClean="0"/>
              <a:t>?</a:t>
            </a:r>
            <a:endParaRPr lang="en-US" sz="2600" b="1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600" b="1" dirty="0" err="1" smtClean="0"/>
              <a:t>Är</a:t>
            </a:r>
            <a:r>
              <a:rPr lang="en-US" sz="2600" b="1" dirty="0" smtClean="0"/>
              <a:t> </a:t>
            </a:r>
            <a:r>
              <a:rPr lang="en-US" sz="2600" b="1" dirty="0"/>
              <a:t>N</a:t>
            </a:r>
            <a:r>
              <a:rPr lang="en-US" sz="2600" b="1" dirty="0" smtClean="0"/>
              <a:t>i </a:t>
            </a:r>
            <a:r>
              <a:rPr lang="en-US" sz="2600" b="1" dirty="0" err="1" smtClean="0"/>
              <a:t>intresserade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av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att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medverka</a:t>
            </a:r>
            <a:r>
              <a:rPr lang="en-US" sz="2600" b="1" dirty="0" smtClean="0"/>
              <a:t> I </a:t>
            </a:r>
            <a:r>
              <a:rPr lang="en-US" sz="2600" b="1" dirty="0" err="1" smtClean="0"/>
              <a:t>vårt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projekt</a:t>
            </a:r>
            <a:r>
              <a:rPr lang="en-US" sz="2600" b="1" dirty="0" smtClean="0"/>
              <a:t>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600" b="1" dirty="0" err="1" smtClean="0"/>
              <a:t>Kan</a:t>
            </a:r>
            <a:r>
              <a:rPr lang="en-US" sz="2600" b="1" dirty="0" smtClean="0"/>
              <a:t> </a:t>
            </a:r>
            <a:r>
              <a:rPr lang="en-US" sz="2600" b="1" dirty="0"/>
              <a:t>N</a:t>
            </a:r>
            <a:r>
              <a:rPr lang="en-US" sz="2600" b="1" dirty="0" smtClean="0"/>
              <a:t>i </a:t>
            </a:r>
            <a:r>
              <a:rPr lang="en-US" sz="2600" b="1" dirty="0" err="1" smtClean="0"/>
              <a:t>bidra</a:t>
            </a:r>
            <a:r>
              <a:rPr lang="en-US" sz="2600" b="1" dirty="0" smtClean="0"/>
              <a:t> to till </a:t>
            </a:r>
            <a:r>
              <a:rPr lang="en-US" sz="2600" b="1" dirty="0" err="1" smtClean="0"/>
              <a:t>projektets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genomförande</a:t>
            </a:r>
            <a:r>
              <a:rPr lang="en-US" sz="2600" b="1" dirty="0" smtClean="0"/>
              <a:t>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600" b="1" dirty="0" err="1" smtClean="0"/>
              <a:t>Vilka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arbetsmaterial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är</a:t>
            </a:r>
            <a:r>
              <a:rPr lang="en-US" sz="2600" b="1" dirty="0"/>
              <a:t> </a:t>
            </a:r>
            <a:r>
              <a:rPr lang="en-US" sz="2600" b="1" dirty="0" err="1" smtClean="0"/>
              <a:t>intressanta</a:t>
            </a:r>
            <a:r>
              <a:rPr lang="en-US" sz="2600" b="1" dirty="0" smtClean="0"/>
              <a:t>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600" b="1" dirty="0" err="1" smtClean="0"/>
              <a:t>Kan</a:t>
            </a:r>
            <a:r>
              <a:rPr lang="en-US" sz="2600" b="1" dirty="0" smtClean="0"/>
              <a:t> Ni </a:t>
            </a:r>
            <a:r>
              <a:rPr lang="en-US" sz="2600" b="1" dirty="0" smtClean="0"/>
              <a:t>se </a:t>
            </a:r>
            <a:r>
              <a:rPr lang="en-US" sz="2600" b="1" dirty="0" err="1" smtClean="0"/>
              <a:t>andra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tillämpningar</a:t>
            </a:r>
            <a:r>
              <a:rPr lang="en-US" sz="2600" b="1" dirty="0" smtClean="0"/>
              <a:t>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600" b="1" dirty="0" smtClean="0"/>
              <a:t>Finns </a:t>
            </a:r>
            <a:r>
              <a:rPr lang="en-US" sz="2600" b="1" dirty="0" err="1" smtClean="0"/>
              <a:t>det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andra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liknande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id</a:t>
            </a:r>
            <a:r>
              <a:rPr lang="en-US" sz="2600" b="1" dirty="0" err="1" smtClean="0"/>
              <a:t>éer</a:t>
            </a:r>
            <a:r>
              <a:rPr lang="en-US" sz="2600" b="1" dirty="0" smtClean="0"/>
              <a:t>?</a:t>
            </a:r>
          </a:p>
          <a:p>
            <a:endParaRPr lang="en-US" sz="2600" b="1" dirty="0" smtClean="0"/>
          </a:p>
          <a:p>
            <a:endParaRPr lang="en-US" sz="2600" b="1" dirty="0" smtClean="0"/>
          </a:p>
          <a:p>
            <a:pPr lvl="1"/>
            <a:r>
              <a:rPr lang="en-US" sz="2600" b="1" dirty="0" smtClean="0"/>
              <a:t>	</a:t>
            </a:r>
            <a:endParaRPr lang="en-US" sz="2600" b="1" dirty="0"/>
          </a:p>
        </p:txBody>
      </p:sp>
      <p:pic>
        <p:nvPicPr>
          <p:cNvPr id="2050" name="Picture 2" descr="http://www.mipaa.co.uk/wp-content/uploads/2012/08/join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8119" y="4045361"/>
            <a:ext cx="4094361" cy="279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151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267</Words>
  <Application>Microsoft Macintosh PowerPoint</Application>
  <PresentationFormat>On-screen Show 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Office-tema</vt:lpstr>
      <vt:lpstr>Anpassad formgivning</vt:lpstr>
      <vt:lpstr>Styrning av produktegenskaper via kryobearbetning och optimering av materials skärbarhet</vt:lpstr>
      <vt:lpstr>tankegången </vt:lpstr>
      <vt:lpstr>VAD JAG VILL IDAG….</vt:lpstr>
    </vt:vector>
  </TitlesOfParts>
  <Company>Svenskt Naringsliv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Metalliska material  och samhällsutmaningar</dc:title>
  <dc:creator>Nilson, Gert</dc:creator>
  <cp:lastModifiedBy>Lars Nyborg</cp:lastModifiedBy>
  <cp:revision>82</cp:revision>
  <dcterms:created xsi:type="dcterms:W3CDTF">2014-01-31T07:18:20Z</dcterms:created>
  <dcterms:modified xsi:type="dcterms:W3CDTF">2015-03-05T01:25:24Z</dcterms:modified>
</cp:coreProperties>
</file>